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heme/theme3.xml" ContentType="application/vnd.openxmlformats-officedocument.them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1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2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3.xml" ContentType="application/vnd.openxmlformats-officedocument.presentationml.notesSlid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notesSlides/notesSlide4.xml" ContentType="application/vnd.openxmlformats-officedocument.presentationml.notesSlide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5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notesSlides/notesSlide6.xml" ContentType="application/vnd.openxmlformats-officedocument.presentationml.notesSlide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notesSlides/notesSlide7.xml" ContentType="application/vnd.openxmlformats-officedocument.presentationml.notesSlide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8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9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notesSlides/notesSlide10.xml" ContentType="application/vnd.openxmlformats-officedocument.presentationml.notesSlide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232" y="2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3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microsoft.com/office/2007/relationships/hdphoto" Target="../media/hdphoto1.wdp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2.png"/><Relationship Id="rId5" Type="http://schemas.openxmlformats.org/officeDocument/2006/relationships/tags" Target="../tags/tag69.xml"/><Relationship Id="rId15" Type="http://schemas.openxmlformats.org/officeDocument/2006/relationships/image" Target="../media/image4.png"/><Relationship Id="rId10" Type="http://schemas.openxmlformats.org/officeDocument/2006/relationships/image" Target="../media/image1.jpeg"/><Relationship Id="rId4" Type="http://schemas.openxmlformats.org/officeDocument/2006/relationships/tags" Target="../tags/tag68.xml"/><Relationship Id="rId9" Type="http://schemas.openxmlformats.org/officeDocument/2006/relationships/slideMaster" Target="../slideMasters/slideMaster2.xml"/><Relationship Id="rId14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microsoft.com/office/2007/relationships/hdphoto" Target="../media/hdphoto1.wdp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2.png"/><Relationship Id="rId2" Type="http://schemas.openxmlformats.org/officeDocument/2006/relationships/tags" Target="../tags/tag74.xml"/><Relationship Id="rId16" Type="http://schemas.openxmlformats.org/officeDocument/2006/relationships/image" Target="../media/image4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microsoft.com/office/2007/relationships/hdphoto" Target="../media/hdphoto3.wdp"/><Relationship Id="rId5" Type="http://schemas.openxmlformats.org/officeDocument/2006/relationships/tags" Target="../tags/tag77.xml"/><Relationship Id="rId1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tags" Target="../tags/tag76.xml"/><Relationship Id="rId9" Type="http://schemas.openxmlformats.org/officeDocument/2006/relationships/slideMaster" Target="../slideMasters/slideMaster2.xml"/><Relationship Id="rId1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13" Type="http://schemas.openxmlformats.org/officeDocument/2006/relationships/image" Target="../media/image4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microsoft.com/office/2007/relationships/hdphoto" Target="../media/hdphoto2.wdp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.png"/><Relationship Id="rId5" Type="http://schemas.openxmlformats.org/officeDocument/2006/relationships/tags" Target="../tags/tag85.xml"/><Relationship Id="rId10" Type="http://schemas.microsoft.com/office/2007/relationships/hdphoto" Target="../media/hdphoto1.wdp"/><Relationship Id="rId4" Type="http://schemas.openxmlformats.org/officeDocument/2006/relationships/tags" Target="../tags/tag84.xml"/><Relationship Id="rId9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tags" Target="../tags/tag90.xml"/><Relationship Id="rId7" Type="http://schemas.openxmlformats.org/officeDocument/2006/relationships/image" Target="../media/image6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4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microsoft.com/office/2007/relationships/hdphoto" Target="../media/hdphoto2.wdp"/><Relationship Id="rId5" Type="http://schemas.openxmlformats.org/officeDocument/2006/relationships/tags" Target="../tags/tag97.xml"/><Relationship Id="rId10" Type="http://schemas.openxmlformats.org/officeDocument/2006/relationships/image" Target="../media/image3.png"/><Relationship Id="rId4" Type="http://schemas.openxmlformats.org/officeDocument/2006/relationships/tags" Target="../tags/tag96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9" Type="http://schemas.microsoft.com/office/2007/relationships/hdphoto" Target="../media/hdphoto4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8.pn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microsoft.com/office/2007/relationships/hdphoto" Target="../media/hdphoto5.wdp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image" Target="../media/image7.png"/><Relationship Id="rId5" Type="http://schemas.openxmlformats.org/officeDocument/2006/relationships/tags" Target="../tags/tag11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0.xml"/><Relationship Id="rId9" Type="http://schemas.openxmlformats.org/officeDocument/2006/relationships/tags" Target="../tags/tag115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../media/image8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microsoft.com/office/2007/relationships/hdphoto" Target="../media/hdphoto5.wdp"/><Relationship Id="rId5" Type="http://schemas.openxmlformats.org/officeDocument/2006/relationships/tags" Target="../tags/tag120.xml"/><Relationship Id="rId10" Type="http://schemas.openxmlformats.org/officeDocument/2006/relationships/image" Target="../media/image7.png"/><Relationship Id="rId4" Type="http://schemas.openxmlformats.org/officeDocument/2006/relationships/tags" Target="../tags/tag119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9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9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3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image" Target="../media/image8.png"/><Relationship Id="rId2" Type="http://schemas.openxmlformats.org/officeDocument/2006/relationships/tags" Target="../tags/tag144.xml"/><Relationship Id="rId16" Type="http://schemas.microsoft.com/office/2007/relationships/hdphoto" Target="../media/hdphoto5.wdp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5" Type="http://schemas.openxmlformats.org/officeDocument/2006/relationships/tags" Target="../tags/tag147.xml"/><Relationship Id="rId15" Type="http://schemas.openxmlformats.org/officeDocument/2006/relationships/image" Target="../media/image7.png"/><Relationship Id="rId10" Type="http://schemas.openxmlformats.org/officeDocument/2006/relationships/tags" Target="../tags/tag152.xml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57.xml"/><Relationship Id="rId7" Type="http://schemas.openxmlformats.org/officeDocument/2006/relationships/slideMaster" Target="../slideMasters/slideMaster2.xml"/><Relationship Id="rId12" Type="http://schemas.microsoft.com/office/2007/relationships/hdphoto" Target="../media/hdphoto6.wdp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image" Target="../media/image12.png"/><Relationship Id="rId5" Type="http://schemas.openxmlformats.org/officeDocument/2006/relationships/tags" Target="../tags/tag159.xml"/><Relationship Id="rId10" Type="http://schemas.microsoft.com/office/2007/relationships/hdphoto" Target="../media/hdphoto2.wdp"/><Relationship Id="rId4" Type="http://schemas.openxmlformats.org/officeDocument/2006/relationships/tags" Target="../tags/tag158.xml"/><Relationship Id="rId9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0" cstate="screen"/>
          <a:srcRect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39364" y="1793266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  <p:custDataLst>
              <p:tags r:id="rId5"/>
            </p:custDataLst>
          </p:nvPr>
        </p:nvSpPr>
        <p:spPr>
          <a:xfrm>
            <a:off x="439364" y="3799534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439364" y="5221417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13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9364" y="1793266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8" name="文本占位符 31"/>
          <p:cNvSpPr>
            <a:spLocks noGrp="1"/>
          </p:cNvSpPr>
          <p:nvPr>
            <p:ph type="body" sz="quarter" idx="11"/>
            <p:custDataLst>
              <p:tags r:id="rId6"/>
            </p:custDataLst>
          </p:nvPr>
        </p:nvSpPr>
        <p:spPr>
          <a:xfrm>
            <a:off x="439364" y="3799534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439364" y="5221417"/>
            <a:ext cx="2895851" cy="747975"/>
            <a:chOff x="1142749" y="5535283"/>
            <a:chExt cx="2895851" cy="747975"/>
          </a:xfrm>
        </p:grpSpPr>
        <p:pic>
          <p:nvPicPr>
            <p:cNvPr id="23" name="图片 2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14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-05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11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1"/>
            </p:custDataLst>
          </p:nvPr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>
            <p:custDataLst>
              <p:tags r:id="rId2"/>
            </p:custDataLst>
          </p:nvPr>
        </p:nvSpPr>
        <p:spPr>
          <a:xfrm>
            <a:off x="-45697" y="-29720"/>
            <a:ext cx="3686175" cy="6890895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  <a:gd name="connsiteX0-33" fmla="*/ 14066 w 3266038"/>
              <a:gd name="connsiteY0-34" fmla="*/ 0 h 6877012"/>
              <a:gd name="connsiteX1-35" fmla="*/ 2817370 w 3266038"/>
              <a:gd name="connsiteY1-36" fmla="*/ 12674 h 6877012"/>
              <a:gd name="connsiteX2-37" fmla="*/ 2860879 w 3266038"/>
              <a:gd name="connsiteY2-38" fmla="*/ 119746 h 6877012"/>
              <a:gd name="connsiteX3-39" fmla="*/ 3266038 w 3266038"/>
              <a:gd name="connsiteY3-40" fmla="*/ 2347313 h 6877012"/>
              <a:gd name="connsiteX4-41" fmla="*/ 1531474 w 3266038"/>
              <a:gd name="connsiteY4-42" fmla="*/ 6703392 h 6877012"/>
              <a:gd name="connsiteX5-43" fmla="*/ 1367103 w 3266038"/>
              <a:gd name="connsiteY5-44" fmla="*/ 6870674 h 6877012"/>
              <a:gd name="connsiteX6-45" fmla="*/ 0 w 3266038"/>
              <a:gd name="connsiteY6-46" fmla="*/ 6877012 h 6877012"/>
              <a:gd name="connsiteX7-47" fmla="*/ 14066 w 3266038"/>
              <a:gd name="connsiteY7-48" fmla="*/ 0 h 6877012"/>
              <a:gd name="connsiteX0-49" fmla="*/ 14066 w 3266038"/>
              <a:gd name="connsiteY0-50" fmla="*/ 0 h 6877012"/>
              <a:gd name="connsiteX1-51" fmla="*/ 2817370 w 3266038"/>
              <a:gd name="connsiteY1-52" fmla="*/ 12674 h 6877012"/>
              <a:gd name="connsiteX2-53" fmla="*/ 2860879 w 3266038"/>
              <a:gd name="connsiteY2-54" fmla="*/ 119746 h 6877012"/>
              <a:gd name="connsiteX3-55" fmla="*/ 3266038 w 3266038"/>
              <a:gd name="connsiteY3-56" fmla="*/ 2347313 h 6877012"/>
              <a:gd name="connsiteX4-57" fmla="*/ 1531474 w 3266038"/>
              <a:gd name="connsiteY4-58" fmla="*/ 6703392 h 6877012"/>
              <a:gd name="connsiteX5-59" fmla="*/ 1367103 w 3266038"/>
              <a:gd name="connsiteY5-60" fmla="*/ 6877011 h 6877012"/>
              <a:gd name="connsiteX6-61" fmla="*/ 0 w 3266038"/>
              <a:gd name="connsiteY6-62" fmla="*/ 6877012 h 6877012"/>
              <a:gd name="connsiteX7-63" fmla="*/ 14066 w 3266038"/>
              <a:gd name="connsiteY7-64" fmla="*/ 0 h 68770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66038" h="6877012">
                <a:moveTo>
                  <a:pt x="14066" y="0"/>
                </a:moveTo>
                <a:lnTo>
                  <a:pt x="2817370" y="12674"/>
                </a:lnTo>
                <a:lnTo>
                  <a:pt x="2860879" y="119746"/>
                </a:lnTo>
                <a:cubicBezTo>
                  <a:pt x="3122991" y="814337"/>
                  <a:pt x="3266038" y="1564616"/>
                  <a:pt x="3266038" y="2347313"/>
                </a:cubicBezTo>
                <a:cubicBezTo>
                  <a:pt x="3266038" y="4024521"/>
                  <a:pt x="2609189" y="5552872"/>
                  <a:pt x="1531474" y="6703392"/>
                </a:cubicBezTo>
                <a:lnTo>
                  <a:pt x="1367103" y="6877011"/>
                </a:lnTo>
                <a:lnTo>
                  <a:pt x="0" y="6877012"/>
                </a:lnTo>
                <a:cubicBezTo>
                  <a:pt x="4689" y="4584675"/>
                  <a:pt x="9377" y="2292337"/>
                  <a:pt x="14066" y="0"/>
                </a:cubicBez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Object 109"/>
          <p:cNvSpPr txBox="1"/>
          <p:nvPr userDrawn="1">
            <p:custDataLst>
              <p:tags r:id="rId3"/>
            </p:custDataLst>
          </p:nvPr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 录</a:t>
            </a:r>
            <a:endParaRPr kumimoji="0" lang="en-US" altLang="zh-CN" sz="44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>
            <p:custDataLst>
              <p:tags r:id="rId3"/>
            </p:custDataLst>
          </p:nvPr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: 圆顶角 9"/>
          <p:cNvSpPr/>
          <p:nvPr userDrawn="1">
            <p:custDataLst>
              <p:tags r:id="rId4"/>
            </p:custDataLst>
          </p:nvPr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标题 13"/>
          <p:cNvSpPr txBox="1"/>
          <p:nvPr userDrawn="1">
            <p:custDataLst>
              <p:tags r:id="rId6"/>
            </p:custDataLst>
          </p:nvPr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1" u="none" strike="noStrike" kern="1200" cap="none" spc="300" normalizeH="0" baseline="0" noProof="0" dirty="0">
                <a:ln>
                  <a:noFill/>
                </a:ln>
                <a:solidFill>
                  <a:srgbClr val="A620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SJTU</a:t>
            </a:r>
            <a:endParaRPr kumimoji="0" lang="zh-CN" altLang="en-US" sz="1800" b="0" i="1" u="none" strike="noStrike" kern="1200" cap="none" spc="300" normalizeH="0" baseline="0" noProof="0" dirty="0">
              <a:ln>
                <a:noFill/>
              </a:ln>
              <a:solidFill>
                <a:srgbClr val="A620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10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>
            <p:custDataLst>
              <p:tags r:id="rId1"/>
            </p:custDataLst>
          </p:nvPr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: 圆顶角 9"/>
          <p:cNvSpPr/>
          <p:nvPr userDrawn="1">
            <p:custDataLst>
              <p:tags r:id="rId2"/>
            </p:custDataLst>
          </p:nvPr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>
            <p:custDataLst>
              <p:tags r:id="rId1"/>
            </p:custDataLst>
          </p:nvPr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>
            <p:custDataLst>
              <p:tags r:id="rId4"/>
            </p:custDataLst>
          </p:nvPr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11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: 剪去单角 9"/>
          <p:cNvSpPr/>
          <p:nvPr userDrawn="1">
            <p:custDataLst>
              <p:tags r:id="rId7"/>
            </p:custDataLst>
          </p:nvPr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平行四边形 10"/>
          <p:cNvSpPr/>
          <p:nvPr userDrawn="1">
            <p:custDataLst>
              <p:tags r:id="rId8"/>
            </p:custDataLst>
          </p:nvPr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>
            <p:custDataLst>
              <p:tags r:id="rId1"/>
            </p:custDataLst>
          </p:nvPr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等腰三角形 12"/>
          <p:cNvSpPr/>
          <p:nvPr userDrawn="1">
            <p:custDataLst>
              <p:tags r:id="rId3"/>
            </p:custDataLst>
          </p:nvPr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10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: 剪去单角 9"/>
          <p:cNvSpPr/>
          <p:nvPr userDrawn="1">
            <p:custDataLst>
              <p:tags r:id="rId6"/>
            </p:custDataLst>
          </p:nvPr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平行四边形 10"/>
          <p:cNvSpPr/>
          <p:nvPr userDrawn="1">
            <p:custDataLst>
              <p:tags r:id="rId7"/>
            </p:custDataLst>
          </p:nvPr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顶角 11"/>
          <p:cNvSpPr/>
          <p:nvPr userDrawn="1">
            <p:custDataLst>
              <p:tags r:id="rId1"/>
            </p:custDataLst>
          </p:nvPr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>
          <a:xfrm>
            <a:off x="6002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矩形: 剪去单角 9"/>
          <p:cNvSpPr/>
          <p:nvPr userDrawn="1">
            <p:custDataLst>
              <p:tags r:id="rId2"/>
            </p:custDataLst>
          </p:nvPr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平行四边形 14"/>
          <p:cNvSpPr/>
          <p:nvPr userDrawn="1">
            <p:custDataLst>
              <p:tags r:id="rId3"/>
            </p:custDataLst>
          </p:nvPr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A62038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>
            <p:custDataLst>
              <p:tags r:id="rId3"/>
            </p:custDataLst>
          </p:nvPr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: 剪去单角 9"/>
          <p:cNvSpPr/>
          <p:nvPr userDrawn="1">
            <p:custDataLst>
              <p:tags r:id="rId4"/>
            </p:custDataLst>
          </p:nvPr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平行四边形 14"/>
          <p:cNvSpPr/>
          <p:nvPr userDrawn="1">
            <p:custDataLst>
              <p:tags r:id="rId6"/>
            </p:custDataLst>
          </p:nvPr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lang="zh-CN" altLang="en-US" sz="2400" b="1" kern="1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剪去单角 8"/>
          <p:cNvSpPr/>
          <p:nvPr userDrawn="1">
            <p:custDataLst>
              <p:tags r:id="rId3"/>
            </p:custDataLst>
          </p:nvPr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平行四边形 11"/>
          <p:cNvSpPr/>
          <p:nvPr userDrawn="1">
            <p:custDataLst>
              <p:tags r:id="rId5"/>
            </p:custDataLst>
          </p:nvPr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其他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 userDrawn="1">
            <p:custDataLst>
              <p:tags r:id="rId1"/>
            </p:custDataLst>
          </p:nvPr>
        </p:nvSpPr>
        <p:spPr>
          <a:xfrm>
            <a:off x="734070" y="813695"/>
            <a:ext cx="10815273" cy="126607"/>
          </a:xfrm>
          <a:custGeom>
            <a:avLst/>
            <a:gdLst>
              <a:gd name="connsiteX0" fmla="*/ 0 w 10815273"/>
              <a:gd name="connsiteY0" fmla="*/ 126607 h 126607"/>
              <a:gd name="connsiteX1" fmla="*/ 45838 w 10815273"/>
              <a:gd name="connsiteY1" fmla="*/ 0 h 126607"/>
              <a:gd name="connsiteX2" fmla="*/ 10815273 w 10815273"/>
              <a:gd name="connsiteY2" fmla="*/ 0 h 126607"/>
              <a:gd name="connsiteX3" fmla="*/ 10769435 w 10815273"/>
              <a:gd name="connsiteY3" fmla="*/ 126607 h 126607"/>
              <a:gd name="connsiteX4" fmla="*/ 0 w 10815273"/>
              <a:gd name="connsiteY4" fmla="*/ 126607 h 126607"/>
              <a:gd name="connsiteX0-1" fmla="*/ 0 w 10815273"/>
              <a:gd name="connsiteY0-2" fmla="*/ 126607 h 126607"/>
              <a:gd name="connsiteX1-3" fmla="*/ 45838 w 10815273"/>
              <a:gd name="connsiteY1-4" fmla="*/ 0 h 126607"/>
              <a:gd name="connsiteX2-5" fmla="*/ 10815273 w 10815273"/>
              <a:gd name="connsiteY2-6" fmla="*/ 0 h 126607"/>
              <a:gd name="connsiteX3-7" fmla="*/ 10762291 w 10815273"/>
              <a:gd name="connsiteY3-8" fmla="*/ 126607 h 126607"/>
              <a:gd name="connsiteX4-9" fmla="*/ 0 w 10815273"/>
              <a:gd name="connsiteY4-10" fmla="*/ 126607 h 1266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15273" h="126607">
                <a:moveTo>
                  <a:pt x="0" y="126607"/>
                </a:moveTo>
                <a:lnTo>
                  <a:pt x="45838" y="0"/>
                </a:lnTo>
                <a:lnTo>
                  <a:pt x="10815273" y="0"/>
                </a:lnTo>
                <a:lnTo>
                  <a:pt x="10762291" y="126607"/>
                </a:lnTo>
                <a:lnTo>
                  <a:pt x="0" y="126607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12695" y="266963"/>
            <a:ext cx="10555568" cy="55734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kumimoji="1" lang="zh-CN" altLang="en-US" sz="3200" b="1" kern="1200" dirty="0">
                <a:solidFill>
                  <a:srgbClr val="A62038"/>
                </a:solidFill>
                <a:latin typeface="Book Antiqua" panose="02040602050305030304" charset="0"/>
                <a:ea typeface="微软雅黑" panose="020B0503020204020204" charset="-122"/>
                <a:cs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612638" y="266584"/>
            <a:ext cx="68533" cy="733681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平行四边形 13"/>
          <p:cNvSpPr/>
          <p:nvPr userDrawn="1">
            <p:custDataLst>
              <p:tags r:id="rId4"/>
            </p:custDataLst>
          </p:nvPr>
        </p:nvSpPr>
        <p:spPr>
          <a:xfrm rot="16200000" flipV="1">
            <a:off x="336364" y="610563"/>
            <a:ext cx="733680" cy="45718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-1" fmla="*/ 0 w 774027"/>
              <a:gd name="connsiteY0-2" fmla="*/ 81259 h 81259"/>
              <a:gd name="connsiteX1-3" fmla="*/ 121596 w 774027"/>
              <a:gd name="connsiteY1-4" fmla="*/ 0 h 81259"/>
              <a:gd name="connsiteX2-5" fmla="*/ 771798 w 774027"/>
              <a:gd name="connsiteY2-6" fmla="*/ 0 h 81259"/>
              <a:gd name="connsiteX3-7" fmla="*/ 774027 w 774027"/>
              <a:gd name="connsiteY3-8" fmla="*/ 80068 h 81259"/>
              <a:gd name="connsiteX4-9" fmla="*/ 0 w 774027"/>
              <a:gd name="connsiteY4-10" fmla="*/ 81259 h 81259"/>
              <a:gd name="connsiteX0-11" fmla="*/ 0 w 772836"/>
              <a:gd name="connsiteY0-12" fmla="*/ 81259 h 81259"/>
              <a:gd name="connsiteX1-13" fmla="*/ 121596 w 772836"/>
              <a:gd name="connsiteY1-14" fmla="*/ 0 h 81259"/>
              <a:gd name="connsiteX2-15" fmla="*/ 771798 w 772836"/>
              <a:gd name="connsiteY2-16" fmla="*/ 0 h 81259"/>
              <a:gd name="connsiteX3-17" fmla="*/ 772836 w 772836"/>
              <a:gd name="connsiteY3-18" fmla="*/ 81258 h 81259"/>
              <a:gd name="connsiteX4-19" fmla="*/ 0 w 772836"/>
              <a:gd name="connsiteY4-20" fmla="*/ 81259 h 81259"/>
              <a:gd name="connsiteX0-21" fmla="*/ 0 w 772836"/>
              <a:gd name="connsiteY0-22" fmla="*/ 81260 h 81260"/>
              <a:gd name="connsiteX1-23" fmla="*/ 121596 w 772836"/>
              <a:gd name="connsiteY1-24" fmla="*/ 1 h 81260"/>
              <a:gd name="connsiteX2-25" fmla="*/ 740004 w 772836"/>
              <a:gd name="connsiteY2-26" fmla="*/ 0 h 81260"/>
              <a:gd name="connsiteX3-27" fmla="*/ 772836 w 772836"/>
              <a:gd name="connsiteY3-28" fmla="*/ 81259 h 81260"/>
              <a:gd name="connsiteX4-29" fmla="*/ 0 w 772836"/>
              <a:gd name="connsiteY4-30" fmla="*/ 81260 h 81260"/>
              <a:gd name="connsiteX0-31" fmla="*/ 0 w 772836"/>
              <a:gd name="connsiteY0-32" fmla="*/ 81260 h 81260"/>
              <a:gd name="connsiteX1-33" fmla="*/ 117680 w 772836"/>
              <a:gd name="connsiteY1-34" fmla="*/ 1 h 81260"/>
              <a:gd name="connsiteX2-35" fmla="*/ 740004 w 772836"/>
              <a:gd name="connsiteY2-36" fmla="*/ 0 h 81260"/>
              <a:gd name="connsiteX3-37" fmla="*/ 772836 w 772836"/>
              <a:gd name="connsiteY3-38" fmla="*/ 81259 h 81260"/>
              <a:gd name="connsiteX4-39" fmla="*/ 0 w 772836"/>
              <a:gd name="connsiteY4-40" fmla="*/ 81260 h 81260"/>
              <a:gd name="connsiteX0-41" fmla="*/ 0 w 772836"/>
              <a:gd name="connsiteY0-42" fmla="*/ 81258 h 81258"/>
              <a:gd name="connsiteX1-43" fmla="*/ 117680 w 772836"/>
              <a:gd name="connsiteY1-44" fmla="*/ -1 h 81258"/>
              <a:gd name="connsiteX2-45" fmla="*/ 732479 w 772836"/>
              <a:gd name="connsiteY2-46" fmla="*/ 8457 h 81258"/>
              <a:gd name="connsiteX3-47" fmla="*/ 772836 w 772836"/>
              <a:gd name="connsiteY3-48" fmla="*/ 81257 h 81258"/>
              <a:gd name="connsiteX4-49" fmla="*/ 0 w 772836"/>
              <a:gd name="connsiteY4-50" fmla="*/ 81258 h 812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2836" h="81258">
                <a:moveTo>
                  <a:pt x="0" y="81258"/>
                </a:moveTo>
                <a:lnTo>
                  <a:pt x="117680" y="-1"/>
                </a:lnTo>
                <a:lnTo>
                  <a:pt x="732479" y="8457"/>
                </a:lnTo>
                <a:lnTo>
                  <a:pt x="772836" y="81257"/>
                </a:lnTo>
                <a:lnTo>
                  <a:pt x="0" y="812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平行四边形 13"/>
          <p:cNvSpPr/>
          <p:nvPr userDrawn="1">
            <p:custDataLst>
              <p:tags r:id="rId5"/>
            </p:custDataLst>
          </p:nvPr>
        </p:nvSpPr>
        <p:spPr>
          <a:xfrm rot="16200000" flipV="1">
            <a:off x="425971" y="584317"/>
            <a:ext cx="621300" cy="45719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-1" fmla="*/ 0 w 774027"/>
              <a:gd name="connsiteY0-2" fmla="*/ 81259 h 81259"/>
              <a:gd name="connsiteX1-3" fmla="*/ 121596 w 774027"/>
              <a:gd name="connsiteY1-4" fmla="*/ 0 h 81259"/>
              <a:gd name="connsiteX2-5" fmla="*/ 771798 w 774027"/>
              <a:gd name="connsiteY2-6" fmla="*/ 0 h 81259"/>
              <a:gd name="connsiteX3-7" fmla="*/ 774027 w 774027"/>
              <a:gd name="connsiteY3-8" fmla="*/ 80068 h 81259"/>
              <a:gd name="connsiteX4-9" fmla="*/ 0 w 774027"/>
              <a:gd name="connsiteY4-10" fmla="*/ 81259 h 81259"/>
              <a:gd name="connsiteX0-11" fmla="*/ 0 w 772836"/>
              <a:gd name="connsiteY0-12" fmla="*/ 81259 h 81259"/>
              <a:gd name="connsiteX1-13" fmla="*/ 121596 w 772836"/>
              <a:gd name="connsiteY1-14" fmla="*/ 0 h 81259"/>
              <a:gd name="connsiteX2-15" fmla="*/ 771798 w 772836"/>
              <a:gd name="connsiteY2-16" fmla="*/ 0 h 81259"/>
              <a:gd name="connsiteX3-17" fmla="*/ 772836 w 772836"/>
              <a:gd name="connsiteY3-18" fmla="*/ 81258 h 81259"/>
              <a:gd name="connsiteX4-19" fmla="*/ 0 w 772836"/>
              <a:gd name="connsiteY4-20" fmla="*/ 81259 h 81259"/>
              <a:gd name="connsiteX0-21" fmla="*/ 0 w 772836"/>
              <a:gd name="connsiteY0-22" fmla="*/ 81260 h 81260"/>
              <a:gd name="connsiteX1-23" fmla="*/ 121596 w 772836"/>
              <a:gd name="connsiteY1-24" fmla="*/ 1 h 81260"/>
              <a:gd name="connsiteX2-25" fmla="*/ 740004 w 772836"/>
              <a:gd name="connsiteY2-26" fmla="*/ 0 h 81260"/>
              <a:gd name="connsiteX3-27" fmla="*/ 772836 w 772836"/>
              <a:gd name="connsiteY3-28" fmla="*/ 81259 h 81260"/>
              <a:gd name="connsiteX4-29" fmla="*/ 0 w 772836"/>
              <a:gd name="connsiteY4-30" fmla="*/ 81260 h 81260"/>
              <a:gd name="connsiteX0-31" fmla="*/ 0 w 772836"/>
              <a:gd name="connsiteY0-32" fmla="*/ 85126 h 85126"/>
              <a:gd name="connsiteX1-33" fmla="*/ 166847 w 772836"/>
              <a:gd name="connsiteY1-34" fmla="*/ 0 h 85126"/>
              <a:gd name="connsiteX2-35" fmla="*/ 740004 w 772836"/>
              <a:gd name="connsiteY2-36" fmla="*/ 3866 h 85126"/>
              <a:gd name="connsiteX3-37" fmla="*/ 772836 w 772836"/>
              <a:gd name="connsiteY3-38" fmla="*/ 85125 h 85126"/>
              <a:gd name="connsiteX4-39" fmla="*/ 0 w 772836"/>
              <a:gd name="connsiteY4-40" fmla="*/ 85126 h 85126"/>
              <a:gd name="connsiteX0-41" fmla="*/ 0 w 780109"/>
              <a:gd name="connsiteY0-42" fmla="*/ 82225 h 85125"/>
              <a:gd name="connsiteX1-43" fmla="*/ 174120 w 780109"/>
              <a:gd name="connsiteY1-44" fmla="*/ 0 h 85125"/>
              <a:gd name="connsiteX2-45" fmla="*/ 747277 w 780109"/>
              <a:gd name="connsiteY2-46" fmla="*/ 3866 h 85125"/>
              <a:gd name="connsiteX3-47" fmla="*/ 780109 w 780109"/>
              <a:gd name="connsiteY3-48" fmla="*/ 85125 h 85125"/>
              <a:gd name="connsiteX4-49" fmla="*/ 0 w 780109"/>
              <a:gd name="connsiteY4-50" fmla="*/ 82225 h 85125"/>
              <a:gd name="connsiteX0-51" fmla="*/ 0 w 780109"/>
              <a:gd name="connsiteY0-52" fmla="*/ 82225 h 85125"/>
              <a:gd name="connsiteX1-53" fmla="*/ 174120 w 780109"/>
              <a:gd name="connsiteY1-54" fmla="*/ 0 h 85125"/>
              <a:gd name="connsiteX2-55" fmla="*/ 742429 w 780109"/>
              <a:gd name="connsiteY2-56" fmla="*/ 3865 h 85125"/>
              <a:gd name="connsiteX3-57" fmla="*/ 780109 w 780109"/>
              <a:gd name="connsiteY3-58" fmla="*/ 85125 h 85125"/>
              <a:gd name="connsiteX4-59" fmla="*/ 0 w 780109"/>
              <a:gd name="connsiteY4-60" fmla="*/ 82225 h 85125"/>
              <a:gd name="connsiteX0-61" fmla="*/ 0 w 780109"/>
              <a:gd name="connsiteY0-62" fmla="*/ 85126 h 88026"/>
              <a:gd name="connsiteX1-63" fmla="*/ 154727 w 780109"/>
              <a:gd name="connsiteY1-64" fmla="*/ 0 h 88026"/>
              <a:gd name="connsiteX2-65" fmla="*/ 742429 w 780109"/>
              <a:gd name="connsiteY2-66" fmla="*/ 6766 h 88026"/>
              <a:gd name="connsiteX3-67" fmla="*/ 780109 w 780109"/>
              <a:gd name="connsiteY3-68" fmla="*/ 88026 h 88026"/>
              <a:gd name="connsiteX4-69" fmla="*/ 0 w 780109"/>
              <a:gd name="connsiteY4-70" fmla="*/ 85126 h 88026"/>
              <a:gd name="connsiteX0-71" fmla="*/ 0 w 780109"/>
              <a:gd name="connsiteY0-72" fmla="*/ 85126 h 88026"/>
              <a:gd name="connsiteX1-73" fmla="*/ 154727 w 780109"/>
              <a:gd name="connsiteY1-74" fmla="*/ 0 h 88026"/>
              <a:gd name="connsiteX2-75" fmla="*/ 735156 w 780109"/>
              <a:gd name="connsiteY2-76" fmla="*/ 6765 h 88026"/>
              <a:gd name="connsiteX3-77" fmla="*/ 780109 w 780109"/>
              <a:gd name="connsiteY3-78" fmla="*/ 88026 h 88026"/>
              <a:gd name="connsiteX4-79" fmla="*/ 0 w 780109"/>
              <a:gd name="connsiteY4-80" fmla="*/ 85126 h 88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80109" h="88026">
                <a:moveTo>
                  <a:pt x="0" y="85126"/>
                </a:moveTo>
                <a:lnTo>
                  <a:pt x="154727" y="0"/>
                </a:lnTo>
                <a:lnTo>
                  <a:pt x="735156" y="6765"/>
                </a:lnTo>
                <a:lnTo>
                  <a:pt x="780109" y="88026"/>
                </a:lnTo>
                <a:lnTo>
                  <a:pt x="0" y="85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占位符 16"/>
          <p:cNvSpPr>
            <a:spLocks noGrp="1"/>
          </p:cNvSpPr>
          <p:nvPr userDrawn="1">
            <p:ph type="body" sz="quarter" idx="14" hasCustomPrompt="1"/>
            <p:custDataLst>
              <p:tags r:id="rId6"/>
            </p:custDataLst>
          </p:nvPr>
        </p:nvSpPr>
        <p:spPr>
          <a:xfrm>
            <a:off x="757873" y="1198241"/>
            <a:ext cx="10716011" cy="487198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14"/>
              </a:buBlip>
              <a:defRPr lang="zh-CN" altLang="en-US" sz="2400" b="1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4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0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4"/>
              </a:buBlip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矩形 14"/>
          <p:cNvSpPr/>
          <p:nvPr userDrawn="1">
            <p:custDataLst>
              <p:tags r:id="rId7"/>
            </p:custDataLst>
          </p:nvPr>
        </p:nvSpPr>
        <p:spPr>
          <a:xfrm>
            <a:off x="709830" y="940303"/>
            <a:ext cx="10784464" cy="59962"/>
          </a:xfrm>
          <a:custGeom>
            <a:avLst/>
            <a:gdLst>
              <a:gd name="connsiteX0" fmla="*/ 0 w 10763287"/>
              <a:gd name="connsiteY0" fmla="*/ 0 h 56787"/>
              <a:gd name="connsiteX1" fmla="*/ 10763287 w 10763287"/>
              <a:gd name="connsiteY1" fmla="*/ 0 h 56787"/>
              <a:gd name="connsiteX2" fmla="*/ 10763287 w 10763287"/>
              <a:gd name="connsiteY2" fmla="*/ 56787 h 56787"/>
              <a:gd name="connsiteX3" fmla="*/ 0 w 10763287"/>
              <a:gd name="connsiteY3" fmla="*/ 56787 h 56787"/>
              <a:gd name="connsiteX4" fmla="*/ 0 w 10763287"/>
              <a:gd name="connsiteY4" fmla="*/ 0 h 56787"/>
              <a:gd name="connsiteX0-1" fmla="*/ 22225 w 10785512"/>
              <a:gd name="connsiteY0-2" fmla="*/ 0 h 56787"/>
              <a:gd name="connsiteX1-3" fmla="*/ 10785512 w 10785512"/>
              <a:gd name="connsiteY1-4" fmla="*/ 0 h 56787"/>
              <a:gd name="connsiteX2-5" fmla="*/ 10785512 w 10785512"/>
              <a:gd name="connsiteY2-6" fmla="*/ 56787 h 56787"/>
              <a:gd name="connsiteX3-7" fmla="*/ 0 w 10785512"/>
              <a:gd name="connsiteY3-8" fmla="*/ 53612 h 56787"/>
              <a:gd name="connsiteX4-9" fmla="*/ 22225 w 10785512"/>
              <a:gd name="connsiteY4-10" fmla="*/ 0 h 56787"/>
              <a:gd name="connsiteX0-11" fmla="*/ 22225 w 10785512"/>
              <a:gd name="connsiteY0-12" fmla="*/ 0 h 56787"/>
              <a:gd name="connsiteX1-13" fmla="*/ 10785512 w 10785512"/>
              <a:gd name="connsiteY1-14" fmla="*/ 0 h 56787"/>
              <a:gd name="connsiteX2-15" fmla="*/ 10785512 w 10785512"/>
              <a:gd name="connsiteY2-16" fmla="*/ 56787 h 56787"/>
              <a:gd name="connsiteX3-17" fmla="*/ 0 w 10785512"/>
              <a:gd name="connsiteY3-18" fmla="*/ 53612 h 56787"/>
              <a:gd name="connsiteX4-19" fmla="*/ 22225 w 10785512"/>
              <a:gd name="connsiteY4-20" fmla="*/ 0 h 56787"/>
              <a:gd name="connsiteX0-21" fmla="*/ 22225 w 10785512"/>
              <a:gd name="connsiteY0-22" fmla="*/ 0 h 59962"/>
              <a:gd name="connsiteX1-23" fmla="*/ 10785512 w 10785512"/>
              <a:gd name="connsiteY1-24" fmla="*/ 0 h 59962"/>
              <a:gd name="connsiteX2-25" fmla="*/ 10785512 w 10785512"/>
              <a:gd name="connsiteY2-26" fmla="*/ 56787 h 59962"/>
              <a:gd name="connsiteX3-27" fmla="*/ 0 w 10785512"/>
              <a:gd name="connsiteY3-28" fmla="*/ 59962 h 59962"/>
              <a:gd name="connsiteX4-29" fmla="*/ 22225 w 10785512"/>
              <a:gd name="connsiteY4-30" fmla="*/ 0 h 599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785512" h="59962">
                <a:moveTo>
                  <a:pt x="22225" y="0"/>
                </a:moveTo>
                <a:lnTo>
                  <a:pt x="10785512" y="0"/>
                </a:lnTo>
                <a:lnTo>
                  <a:pt x="10785512" y="56787"/>
                </a:lnTo>
                <a:lnTo>
                  <a:pt x="0" y="59962"/>
                </a:lnTo>
                <a:lnTo>
                  <a:pt x="22225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5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8923033" y="261779"/>
            <a:ext cx="2626310" cy="455772"/>
          </a:xfrm>
          <a:prstGeom prst="rect">
            <a:avLst/>
          </a:prstGeom>
        </p:spPr>
      </p:pic>
      <p:sp>
        <p:nvSpPr>
          <p:cNvPr id="24" name="矩形: 剪去单角 23"/>
          <p:cNvSpPr/>
          <p:nvPr userDrawn="1">
            <p:custDataLst>
              <p:tags r:id="rId9"/>
            </p:custDataLst>
          </p:nvPr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平行四边形 25"/>
          <p:cNvSpPr/>
          <p:nvPr userDrawn="1">
            <p:custDataLst>
              <p:tags r:id="rId11"/>
            </p:custDataLst>
          </p:nvPr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A620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1"/>
            </p:custDataLst>
          </p:nvPr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椭圆 3"/>
          <p:cNvSpPr/>
          <p:nvPr userDrawn="1">
            <p:custDataLst>
              <p:tags r:id="rId2"/>
            </p:custDataLst>
          </p:nvPr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8" cstate="screen">
              <a:alphaModFix amt="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8950382" y="2381690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9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>
            <p:custDataLst>
              <p:tags r:id="rId4"/>
            </p:custDataLst>
          </p:nvPr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8" cstate="screen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>
            <p:custDataLst>
              <p:tags r:id="rId1"/>
            </p:custDataLst>
          </p:nvPr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平行四边形 4"/>
          <p:cNvSpPr/>
          <p:nvPr userDrawn="1">
            <p:custDataLst>
              <p:tags r:id="rId3"/>
            </p:custDataLst>
          </p:nvPr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矩形 5"/>
          <p:cNvSpPr/>
          <p:nvPr userDrawn="1">
            <p:custDataLst>
              <p:tags r:id="rId4"/>
            </p:custDataLst>
          </p:nvPr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1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SJTU</a:t>
            </a:r>
            <a:endParaRPr kumimoji="0" lang="zh-CN" altLang="en-US" sz="1100" b="0" i="1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2025/3/10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ags" Target="../tags/tag6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67.xml"/><Relationship Id="rId13" Type="http://schemas.openxmlformats.org/officeDocument/2006/relationships/tags" Target="../tags/tag272.xml"/><Relationship Id="rId18" Type="http://schemas.openxmlformats.org/officeDocument/2006/relationships/slideLayout" Target="../slideLayouts/slideLayout21.xml"/><Relationship Id="rId3" Type="http://schemas.openxmlformats.org/officeDocument/2006/relationships/tags" Target="../tags/tag262.xml"/><Relationship Id="rId21" Type="http://schemas.openxmlformats.org/officeDocument/2006/relationships/image" Target="../media/image25.jpeg"/><Relationship Id="rId7" Type="http://schemas.openxmlformats.org/officeDocument/2006/relationships/tags" Target="../tags/tag266.xml"/><Relationship Id="rId12" Type="http://schemas.openxmlformats.org/officeDocument/2006/relationships/tags" Target="../tags/tag271.xml"/><Relationship Id="rId17" Type="http://schemas.openxmlformats.org/officeDocument/2006/relationships/tags" Target="../tags/tag276.xml"/><Relationship Id="rId2" Type="http://schemas.openxmlformats.org/officeDocument/2006/relationships/tags" Target="../tags/tag261.xml"/><Relationship Id="rId16" Type="http://schemas.openxmlformats.org/officeDocument/2006/relationships/tags" Target="../tags/tag275.xml"/><Relationship Id="rId20" Type="http://schemas.openxmlformats.org/officeDocument/2006/relationships/image" Target="../media/image24.jpeg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tags" Target="../tags/tag270.xml"/><Relationship Id="rId5" Type="http://schemas.openxmlformats.org/officeDocument/2006/relationships/tags" Target="../tags/tag264.xml"/><Relationship Id="rId15" Type="http://schemas.openxmlformats.org/officeDocument/2006/relationships/tags" Target="../tags/tag274.xml"/><Relationship Id="rId10" Type="http://schemas.openxmlformats.org/officeDocument/2006/relationships/tags" Target="../tags/tag269.xml"/><Relationship Id="rId19" Type="http://schemas.openxmlformats.org/officeDocument/2006/relationships/image" Target="../media/image23.jpeg"/><Relationship Id="rId4" Type="http://schemas.openxmlformats.org/officeDocument/2006/relationships/tags" Target="../tags/tag263.xml"/><Relationship Id="rId9" Type="http://schemas.openxmlformats.org/officeDocument/2006/relationships/tags" Target="../tags/tag268.xml"/><Relationship Id="rId14" Type="http://schemas.openxmlformats.org/officeDocument/2006/relationships/tags" Target="../tags/tag27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279.xml"/><Relationship Id="rId7" Type="http://schemas.openxmlformats.org/officeDocument/2006/relationships/image" Target="../media/image3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tags" Target="../tags/tag294.xml"/><Relationship Id="rId18" Type="http://schemas.openxmlformats.org/officeDocument/2006/relationships/image" Target="../media/image26.jpeg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283.xml"/><Relationship Id="rId16" Type="http://schemas.openxmlformats.org/officeDocument/2006/relationships/slideLayout" Target="../slideLayouts/slideLayout21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04.xml"/><Relationship Id="rId13" Type="http://schemas.openxmlformats.org/officeDocument/2006/relationships/tags" Target="../tags/tag309.xml"/><Relationship Id="rId18" Type="http://schemas.openxmlformats.org/officeDocument/2006/relationships/slideLayout" Target="../slideLayouts/slideLayout21.xml"/><Relationship Id="rId3" Type="http://schemas.openxmlformats.org/officeDocument/2006/relationships/tags" Target="../tags/tag299.xml"/><Relationship Id="rId21" Type="http://schemas.openxmlformats.org/officeDocument/2006/relationships/image" Target="../media/image29.jpeg"/><Relationship Id="rId7" Type="http://schemas.openxmlformats.org/officeDocument/2006/relationships/tags" Target="../tags/tag303.xml"/><Relationship Id="rId12" Type="http://schemas.openxmlformats.org/officeDocument/2006/relationships/tags" Target="../tags/tag308.xml"/><Relationship Id="rId17" Type="http://schemas.openxmlformats.org/officeDocument/2006/relationships/tags" Target="../tags/tag313.xml"/><Relationship Id="rId2" Type="http://schemas.openxmlformats.org/officeDocument/2006/relationships/tags" Target="../tags/tag298.xml"/><Relationship Id="rId16" Type="http://schemas.openxmlformats.org/officeDocument/2006/relationships/tags" Target="../tags/tag312.xml"/><Relationship Id="rId20" Type="http://schemas.openxmlformats.org/officeDocument/2006/relationships/image" Target="../media/image28.jpeg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11" Type="http://schemas.openxmlformats.org/officeDocument/2006/relationships/tags" Target="../tags/tag307.xml"/><Relationship Id="rId5" Type="http://schemas.openxmlformats.org/officeDocument/2006/relationships/tags" Target="../tags/tag301.xml"/><Relationship Id="rId15" Type="http://schemas.openxmlformats.org/officeDocument/2006/relationships/tags" Target="../tags/tag311.xml"/><Relationship Id="rId10" Type="http://schemas.openxmlformats.org/officeDocument/2006/relationships/tags" Target="../tags/tag306.xml"/><Relationship Id="rId19" Type="http://schemas.openxmlformats.org/officeDocument/2006/relationships/image" Target="../media/image27.jpeg"/><Relationship Id="rId4" Type="http://schemas.openxmlformats.org/officeDocument/2006/relationships/tags" Target="../tags/tag300.xml"/><Relationship Id="rId9" Type="http://schemas.openxmlformats.org/officeDocument/2006/relationships/tags" Target="../tags/tag305.xml"/><Relationship Id="rId14" Type="http://schemas.openxmlformats.org/officeDocument/2006/relationships/tags" Target="../tags/tag3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12" Type="http://schemas.openxmlformats.org/officeDocument/2006/relationships/slideLayout" Target="../slideLayouts/slideLayout21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tags" Target="../tags/tag324.xml"/><Relationship Id="rId5" Type="http://schemas.openxmlformats.org/officeDocument/2006/relationships/tags" Target="../tags/tag318.xml"/><Relationship Id="rId10" Type="http://schemas.openxmlformats.org/officeDocument/2006/relationships/tags" Target="../tags/tag323.xml"/><Relationship Id="rId4" Type="http://schemas.openxmlformats.org/officeDocument/2006/relationships/tags" Target="../tags/tag317.xml"/><Relationship Id="rId9" Type="http://schemas.openxmlformats.org/officeDocument/2006/relationships/tags" Target="../tags/tag322.xml"/><Relationship Id="rId1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327.xml"/><Relationship Id="rId7" Type="http://schemas.openxmlformats.org/officeDocument/2006/relationships/image" Target="../media/image3.png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13" Type="http://schemas.openxmlformats.org/officeDocument/2006/relationships/tags" Target="../tags/tag342.xml"/><Relationship Id="rId18" Type="http://schemas.openxmlformats.org/officeDocument/2006/relationships/tags" Target="../tags/tag347.xml"/><Relationship Id="rId3" Type="http://schemas.openxmlformats.org/officeDocument/2006/relationships/tags" Target="../tags/tag332.xml"/><Relationship Id="rId21" Type="http://schemas.openxmlformats.org/officeDocument/2006/relationships/image" Target="../media/image31.jpeg"/><Relationship Id="rId7" Type="http://schemas.openxmlformats.org/officeDocument/2006/relationships/tags" Target="../tags/tag336.xml"/><Relationship Id="rId12" Type="http://schemas.openxmlformats.org/officeDocument/2006/relationships/tags" Target="../tags/tag341.xml"/><Relationship Id="rId17" Type="http://schemas.openxmlformats.org/officeDocument/2006/relationships/tags" Target="../tags/tag346.xml"/><Relationship Id="rId2" Type="http://schemas.openxmlformats.org/officeDocument/2006/relationships/tags" Target="../tags/tag331.xml"/><Relationship Id="rId16" Type="http://schemas.openxmlformats.org/officeDocument/2006/relationships/tags" Target="../tags/tag345.xml"/><Relationship Id="rId20" Type="http://schemas.openxmlformats.org/officeDocument/2006/relationships/notesSlide" Target="../notesSlides/notesSlide5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tags" Target="../tags/tag340.xml"/><Relationship Id="rId24" Type="http://schemas.openxmlformats.org/officeDocument/2006/relationships/image" Target="../media/image34.jpeg"/><Relationship Id="rId5" Type="http://schemas.openxmlformats.org/officeDocument/2006/relationships/tags" Target="../tags/tag334.xml"/><Relationship Id="rId15" Type="http://schemas.openxmlformats.org/officeDocument/2006/relationships/tags" Target="../tags/tag344.xml"/><Relationship Id="rId23" Type="http://schemas.openxmlformats.org/officeDocument/2006/relationships/image" Target="../media/image33.jpeg"/><Relationship Id="rId10" Type="http://schemas.openxmlformats.org/officeDocument/2006/relationships/tags" Target="../tags/tag339.xml"/><Relationship Id="rId19" Type="http://schemas.openxmlformats.org/officeDocument/2006/relationships/slideLayout" Target="../slideLayouts/slideLayout21.xml"/><Relationship Id="rId4" Type="http://schemas.openxmlformats.org/officeDocument/2006/relationships/tags" Target="../tags/tag333.xml"/><Relationship Id="rId9" Type="http://schemas.openxmlformats.org/officeDocument/2006/relationships/tags" Target="../tags/tag338.xml"/><Relationship Id="rId14" Type="http://schemas.openxmlformats.org/officeDocument/2006/relationships/tags" Target="../tags/tag343.xml"/><Relationship Id="rId22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55.xml"/><Relationship Id="rId13" Type="http://schemas.openxmlformats.org/officeDocument/2006/relationships/image" Target="../media/image35.jpeg"/><Relationship Id="rId3" Type="http://schemas.openxmlformats.org/officeDocument/2006/relationships/tags" Target="../tags/tag350.xml"/><Relationship Id="rId7" Type="http://schemas.openxmlformats.org/officeDocument/2006/relationships/tags" Target="../tags/tag354.xml"/><Relationship Id="rId12" Type="http://schemas.openxmlformats.org/officeDocument/2006/relationships/slideLayout" Target="../slideLayouts/slideLayout21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tags" Target="../tags/tag353.xml"/><Relationship Id="rId11" Type="http://schemas.openxmlformats.org/officeDocument/2006/relationships/tags" Target="../tags/tag358.xml"/><Relationship Id="rId5" Type="http://schemas.openxmlformats.org/officeDocument/2006/relationships/tags" Target="../tags/tag352.xml"/><Relationship Id="rId10" Type="http://schemas.openxmlformats.org/officeDocument/2006/relationships/tags" Target="../tags/tag357.xml"/><Relationship Id="rId4" Type="http://schemas.openxmlformats.org/officeDocument/2006/relationships/tags" Target="../tags/tag351.xml"/><Relationship Id="rId9" Type="http://schemas.openxmlformats.org/officeDocument/2006/relationships/tags" Target="../tags/tag35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66.xml"/><Relationship Id="rId13" Type="http://schemas.openxmlformats.org/officeDocument/2006/relationships/tags" Target="../tags/tag371.xml"/><Relationship Id="rId18" Type="http://schemas.openxmlformats.org/officeDocument/2006/relationships/image" Target="../media/image37.jpeg"/><Relationship Id="rId3" Type="http://schemas.openxmlformats.org/officeDocument/2006/relationships/tags" Target="../tags/tag361.xml"/><Relationship Id="rId7" Type="http://schemas.openxmlformats.org/officeDocument/2006/relationships/tags" Target="../tags/tag365.xml"/><Relationship Id="rId12" Type="http://schemas.openxmlformats.org/officeDocument/2006/relationships/tags" Target="../tags/tag370.xml"/><Relationship Id="rId17" Type="http://schemas.openxmlformats.org/officeDocument/2006/relationships/image" Target="../media/image36.jpeg"/><Relationship Id="rId2" Type="http://schemas.openxmlformats.org/officeDocument/2006/relationships/tags" Target="../tags/tag360.xml"/><Relationship Id="rId16" Type="http://schemas.openxmlformats.org/officeDocument/2006/relationships/notesSlide" Target="../notesSlides/notesSlide6.xml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11" Type="http://schemas.openxmlformats.org/officeDocument/2006/relationships/tags" Target="../tags/tag369.xml"/><Relationship Id="rId5" Type="http://schemas.openxmlformats.org/officeDocument/2006/relationships/tags" Target="../tags/tag363.xml"/><Relationship Id="rId15" Type="http://schemas.openxmlformats.org/officeDocument/2006/relationships/slideLayout" Target="../slideLayouts/slideLayout21.xml"/><Relationship Id="rId10" Type="http://schemas.openxmlformats.org/officeDocument/2006/relationships/tags" Target="../tags/tag368.xml"/><Relationship Id="rId19" Type="http://schemas.openxmlformats.org/officeDocument/2006/relationships/image" Target="../media/image38.jpeg"/><Relationship Id="rId4" Type="http://schemas.openxmlformats.org/officeDocument/2006/relationships/tags" Target="../tags/tag362.xml"/><Relationship Id="rId9" Type="http://schemas.openxmlformats.org/officeDocument/2006/relationships/tags" Target="../tags/tag367.xml"/><Relationship Id="rId14" Type="http://schemas.openxmlformats.org/officeDocument/2006/relationships/tags" Target="../tags/tag37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375.xml"/><Relationship Id="rId7" Type="http://schemas.openxmlformats.org/officeDocument/2006/relationships/image" Target="../media/image3.png"/><Relationship Id="rId2" Type="http://schemas.openxmlformats.org/officeDocument/2006/relationships/tags" Target="../tags/tag374.xml"/><Relationship Id="rId1" Type="http://schemas.openxmlformats.org/officeDocument/2006/relationships/tags" Target="../tags/tag373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tags" Target="../tags/tag182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5" Type="http://schemas.openxmlformats.org/officeDocument/2006/relationships/tags" Target="../tags/tag174.xml"/><Relationship Id="rId15" Type="http://schemas.openxmlformats.org/officeDocument/2006/relationships/slideLayout" Target="../slideLayouts/slideLayout15.xml"/><Relationship Id="rId10" Type="http://schemas.openxmlformats.org/officeDocument/2006/relationships/tags" Target="../tags/tag179.xml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85.xml"/><Relationship Id="rId3" Type="http://schemas.openxmlformats.org/officeDocument/2006/relationships/tags" Target="../tags/tag380.xml"/><Relationship Id="rId7" Type="http://schemas.openxmlformats.org/officeDocument/2006/relationships/tags" Target="../tags/tag384.xml"/><Relationship Id="rId12" Type="http://schemas.openxmlformats.org/officeDocument/2006/relationships/image" Target="../media/image39.jpeg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6" Type="http://schemas.openxmlformats.org/officeDocument/2006/relationships/tags" Target="../tags/tag383.xml"/><Relationship Id="rId11" Type="http://schemas.openxmlformats.org/officeDocument/2006/relationships/notesSlide" Target="../notesSlides/notesSlide7.xml"/><Relationship Id="rId5" Type="http://schemas.openxmlformats.org/officeDocument/2006/relationships/tags" Target="../tags/tag382.xml"/><Relationship Id="rId10" Type="http://schemas.openxmlformats.org/officeDocument/2006/relationships/slideLayout" Target="../slideLayouts/slideLayout21.xml"/><Relationship Id="rId4" Type="http://schemas.openxmlformats.org/officeDocument/2006/relationships/tags" Target="../tags/tag381.xml"/><Relationship Id="rId9" Type="http://schemas.openxmlformats.org/officeDocument/2006/relationships/tags" Target="../tags/tag38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94.xml"/><Relationship Id="rId13" Type="http://schemas.openxmlformats.org/officeDocument/2006/relationships/tags" Target="../tags/tag399.xml"/><Relationship Id="rId18" Type="http://schemas.openxmlformats.org/officeDocument/2006/relationships/tags" Target="../tags/tag404.xml"/><Relationship Id="rId3" Type="http://schemas.openxmlformats.org/officeDocument/2006/relationships/tags" Target="../tags/tag389.xml"/><Relationship Id="rId21" Type="http://schemas.openxmlformats.org/officeDocument/2006/relationships/image" Target="../media/image40.jpeg"/><Relationship Id="rId7" Type="http://schemas.openxmlformats.org/officeDocument/2006/relationships/tags" Target="../tags/tag393.xml"/><Relationship Id="rId12" Type="http://schemas.openxmlformats.org/officeDocument/2006/relationships/tags" Target="../tags/tag398.xml"/><Relationship Id="rId17" Type="http://schemas.openxmlformats.org/officeDocument/2006/relationships/tags" Target="../tags/tag403.xml"/><Relationship Id="rId2" Type="http://schemas.openxmlformats.org/officeDocument/2006/relationships/tags" Target="../tags/tag388.xml"/><Relationship Id="rId16" Type="http://schemas.openxmlformats.org/officeDocument/2006/relationships/tags" Target="../tags/tag402.xml"/><Relationship Id="rId20" Type="http://schemas.openxmlformats.org/officeDocument/2006/relationships/notesSlide" Target="../notesSlides/notesSlide8.xml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11" Type="http://schemas.openxmlformats.org/officeDocument/2006/relationships/tags" Target="../tags/tag397.xml"/><Relationship Id="rId24" Type="http://schemas.openxmlformats.org/officeDocument/2006/relationships/image" Target="../media/image43.jpeg"/><Relationship Id="rId5" Type="http://schemas.openxmlformats.org/officeDocument/2006/relationships/tags" Target="../tags/tag391.xml"/><Relationship Id="rId15" Type="http://schemas.openxmlformats.org/officeDocument/2006/relationships/tags" Target="../tags/tag401.xml"/><Relationship Id="rId23" Type="http://schemas.openxmlformats.org/officeDocument/2006/relationships/image" Target="../media/image42.jpeg"/><Relationship Id="rId10" Type="http://schemas.openxmlformats.org/officeDocument/2006/relationships/tags" Target="../tags/tag396.xml"/><Relationship Id="rId19" Type="http://schemas.openxmlformats.org/officeDocument/2006/relationships/slideLayout" Target="../slideLayouts/slideLayout21.xml"/><Relationship Id="rId4" Type="http://schemas.openxmlformats.org/officeDocument/2006/relationships/tags" Target="../tags/tag390.xml"/><Relationship Id="rId9" Type="http://schemas.openxmlformats.org/officeDocument/2006/relationships/tags" Target="../tags/tag395.xml"/><Relationship Id="rId14" Type="http://schemas.openxmlformats.org/officeDocument/2006/relationships/tags" Target="../tags/tag400.xml"/><Relationship Id="rId22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12.xml"/><Relationship Id="rId13" Type="http://schemas.openxmlformats.org/officeDocument/2006/relationships/image" Target="../media/image44.jpeg"/><Relationship Id="rId3" Type="http://schemas.openxmlformats.org/officeDocument/2006/relationships/tags" Target="../tags/tag407.xml"/><Relationship Id="rId7" Type="http://schemas.openxmlformats.org/officeDocument/2006/relationships/tags" Target="../tags/tag411.xml"/><Relationship Id="rId12" Type="http://schemas.openxmlformats.org/officeDocument/2006/relationships/notesSlide" Target="../notesSlides/notesSlide9.xml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tags" Target="../tags/tag410.xml"/><Relationship Id="rId11" Type="http://schemas.openxmlformats.org/officeDocument/2006/relationships/slideLayout" Target="../slideLayouts/slideLayout21.xml"/><Relationship Id="rId5" Type="http://schemas.openxmlformats.org/officeDocument/2006/relationships/tags" Target="../tags/tag409.xml"/><Relationship Id="rId10" Type="http://schemas.openxmlformats.org/officeDocument/2006/relationships/tags" Target="../tags/tag414.xml"/><Relationship Id="rId4" Type="http://schemas.openxmlformats.org/officeDocument/2006/relationships/tags" Target="../tags/tag408.xml"/><Relationship Id="rId9" Type="http://schemas.openxmlformats.org/officeDocument/2006/relationships/tags" Target="../tags/tag413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417.xml"/><Relationship Id="rId7" Type="http://schemas.openxmlformats.org/officeDocument/2006/relationships/image" Target="../media/image3.png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27.xml"/><Relationship Id="rId13" Type="http://schemas.openxmlformats.org/officeDocument/2006/relationships/tags" Target="../tags/tag432.xml"/><Relationship Id="rId18" Type="http://schemas.openxmlformats.org/officeDocument/2006/relationships/image" Target="../media/image47.jpeg"/><Relationship Id="rId3" Type="http://schemas.openxmlformats.org/officeDocument/2006/relationships/tags" Target="../tags/tag422.xml"/><Relationship Id="rId7" Type="http://schemas.openxmlformats.org/officeDocument/2006/relationships/tags" Target="../tags/tag426.xml"/><Relationship Id="rId12" Type="http://schemas.openxmlformats.org/officeDocument/2006/relationships/tags" Target="../tags/tag431.xml"/><Relationship Id="rId17" Type="http://schemas.openxmlformats.org/officeDocument/2006/relationships/image" Target="../media/image46.jpeg"/><Relationship Id="rId2" Type="http://schemas.openxmlformats.org/officeDocument/2006/relationships/tags" Target="../tags/tag421.xml"/><Relationship Id="rId16" Type="http://schemas.openxmlformats.org/officeDocument/2006/relationships/image" Target="../media/image45.jpeg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11" Type="http://schemas.openxmlformats.org/officeDocument/2006/relationships/tags" Target="../tags/tag430.xml"/><Relationship Id="rId5" Type="http://schemas.openxmlformats.org/officeDocument/2006/relationships/tags" Target="../tags/tag424.xml"/><Relationship Id="rId15" Type="http://schemas.openxmlformats.org/officeDocument/2006/relationships/slideLayout" Target="../slideLayouts/slideLayout21.xml"/><Relationship Id="rId10" Type="http://schemas.openxmlformats.org/officeDocument/2006/relationships/tags" Target="../tags/tag429.xml"/><Relationship Id="rId4" Type="http://schemas.openxmlformats.org/officeDocument/2006/relationships/tags" Target="../tags/tag423.xml"/><Relationship Id="rId9" Type="http://schemas.openxmlformats.org/officeDocument/2006/relationships/tags" Target="../tags/tag428.xml"/><Relationship Id="rId14" Type="http://schemas.openxmlformats.org/officeDocument/2006/relationships/tags" Target="../tags/tag43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41.xml"/><Relationship Id="rId13" Type="http://schemas.openxmlformats.org/officeDocument/2006/relationships/slideLayout" Target="../slideLayouts/slideLayout21.xml"/><Relationship Id="rId3" Type="http://schemas.openxmlformats.org/officeDocument/2006/relationships/tags" Target="../tags/tag436.xml"/><Relationship Id="rId7" Type="http://schemas.openxmlformats.org/officeDocument/2006/relationships/tags" Target="../tags/tag440.xml"/><Relationship Id="rId12" Type="http://schemas.openxmlformats.org/officeDocument/2006/relationships/tags" Target="../tags/tag445.xml"/><Relationship Id="rId2" Type="http://schemas.openxmlformats.org/officeDocument/2006/relationships/tags" Target="../tags/tag435.xml"/><Relationship Id="rId1" Type="http://schemas.openxmlformats.org/officeDocument/2006/relationships/tags" Target="../tags/tag434.xml"/><Relationship Id="rId6" Type="http://schemas.openxmlformats.org/officeDocument/2006/relationships/tags" Target="../tags/tag439.xml"/><Relationship Id="rId11" Type="http://schemas.openxmlformats.org/officeDocument/2006/relationships/tags" Target="../tags/tag444.xml"/><Relationship Id="rId5" Type="http://schemas.openxmlformats.org/officeDocument/2006/relationships/tags" Target="../tags/tag438.xml"/><Relationship Id="rId15" Type="http://schemas.openxmlformats.org/officeDocument/2006/relationships/image" Target="../media/image48.jpeg"/><Relationship Id="rId10" Type="http://schemas.openxmlformats.org/officeDocument/2006/relationships/tags" Target="../tags/tag443.xml"/><Relationship Id="rId4" Type="http://schemas.openxmlformats.org/officeDocument/2006/relationships/tags" Target="../tags/tag437.xml"/><Relationship Id="rId9" Type="http://schemas.openxmlformats.org/officeDocument/2006/relationships/tags" Target="../tags/tag442.xml"/><Relationship Id="rId14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453.xml"/><Relationship Id="rId13" Type="http://schemas.openxmlformats.org/officeDocument/2006/relationships/tags" Target="../tags/tag458.xml"/><Relationship Id="rId18" Type="http://schemas.openxmlformats.org/officeDocument/2006/relationships/tags" Target="../tags/tag463.xml"/><Relationship Id="rId26" Type="http://schemas.openxmlformats.org/officeDocument/2006/relationships/image" Target="../media/image51.jpeg"/><Relationship Id="rId3" Type="http://schemas.openxmlformats.org/officeDocument/2006/relationships/tags" Target="../tags/tag448.xml"/><Relationship Id="rId21" Type="http://schemas.openxmlformats.org/officeDocument/2006/relationships/tags" Target="../tags/tag466.xml"/><Relationship Id="rId7" Type="http://schemas.openxmlformats.org/officeDocument/2006/relationships/tags" Target="../tags/tag452.xml"/><Relationship Id="rId12" Type="http://schemas.openxmlformats.org/officeDocument/2006/relationships/tags" Target="../tags/tag457.xml"/><Relationship Id="rId17" Type="http://schemas.openxmlformats.org/officeDocument/2006/relationships/tags" Target="../tags/tag462.xml"/><Relationship Id="rId25" Type="http://schemas.openxmlformats.org/officeDocument/2006/relationships/image" Target="../media/image50.jpeg"/><Relationship Id="rId2" Type="http://schemas.openxmlformats.org/officeDocument/2006/relationships/tags" Target="../tags/tag447.xml"/><Relationship Id="rId16" Type="http://schemas.openxmlformats.org/officeDocument/2006/relationships/tags" Target="../tags/tag461.xml"/><Relationship Id="rId20" Type="http://schemas.openxmlformats.org/officeDocument/2006/relationships/tags" Target="../tags/tag465.xml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11" Type="http://schemas.openxmlformats.org/officeDocument/2006/relationships/tags" Target="../tags/tag456.xml"/><Relationship Id="rId24" Type="http://schemas.openxmlformats.org/officeDocument/2006/relationships/image" Target="../media/image49.jpeg"/><Relationship Id="rId5" Type="http://schemas.openxmlformats.org/officeDocument/2006/relationships/tags" Target="../tags/tag450.xml"/><Relationship Id="rId15" Type="http://schemas.openxmlformats.org/officeDocument/2006/relationships/tags" Target="../tags/tag460.xml"/><Relationship Id="rId23" Type="http://schemas.openxmlformats.org/officeDocument/2006/relationships/slideLayout" Target="../slideLayouts/slideLayout21.xml"/><Relationship Id="rId10" Type="http://schemas.openxmlformats.org/officeDocument/2006/relationships/tags" Target="../tags/tag455.xml"/><Relationship Id="rId19" Type="http://schemas.openxmlformats.org/officeDocument/2006/relationships/tags" Target="../tags/tag464.xml"/><Relationship Id="rId4" Type="http://schemas.openxmlformats.org/officeDocument/2006/relationships/tags" Target="../tags/tag449.xml"/><Relationship Id="rId9" Type="http://schemas.openxmlformats.org/officeDocument/2006/relationships/tags" Target="../tags/tag454.xml"/><Relationship Id="rId14" Type="http://schemas.openxmlformats.org/officeDocument/2006/relationships/tags" Target="../tags/tag459.xml"/><Relationship Id="rId22" Type="http://schemas.openxmlformats.org/officeDocument/2006/relationships/tags" Target="../tags/tag467.xml"/><Relationship Id="rId27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186.xml"/><Relationship Id="rId7" Type="http://schemas.openxmlformats.org/officeDocument/2006/relationships/image" Target="../media/image3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slideLayout" Target="../slideLayouts/slideLayout21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5" Type="http://schemas.openxmlformats.org/officeDocument/2006/relationships/tags" Target="../tags/tag193.xml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tags" Target="../tags/tag213.xml"/><Relationship Id="rId18" Type="http://schemas.openxmlformats.org/officeDocument/2006/relationships/tags" Target="../tags/tag218.xml"/><Relationship Id="rId3" Type="http://schemas.openxmlformats.org/officeDocument/2006/relationships/tags" Target="../tags/tag203.xml"/><Relationship Id="rId21" Type="http://schemas.openxmlformats.org/officeDocument/2006/relationships/image" Target="../media/image15.jpeg"/><Relationship Id="rId7" Type="http://schemas.openxmlformats.org/officeDocument/2006/relationships/tags" Target="../tags/tag207.xml"/><Relationship Id="rId12" Type="http://schemas.openxmlformats.org/officeDocument/2006/relationships/tags" Target="../tags/tag212.xml"/><Relationship Id="rId17" Type="http://schemas.openxmlformats.org/officeDocument/2006/relationships/tags" Target="../tags/tag217.xml"/><Relationship Id="rId2" Type="http://schemas.openxmlformats.org/officeDocument/2006/relationships/tags" Target="../tags/tag202.xml"/><Relationship Id="rId16" Type="http://schemas.openxmlformats.org/officeDocument/2006/relationships/tags" Target="../tags/tag216.xml"/><Relationship Id="rId20" Type="http://schemas.openxmlformats.org/officeDocument/2006/relationships/image" Target="../media/image14.jpe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tags" Target="../tags/tag211.xml"/><Relationship Id="rId5" Type="http://schemas.openxmlformats.org/officeDocument/2006/relationships/tags" Target="../tags/tag205.xml"/><Relationship Id="rId15" Type="http://schemas.openxmlformats.org/officeDocument/2006/relationships/tags" Target="../tags/tag215.xml"/><Relationship Id="rId23" Type="http://schemas.openxmlformats.org/officeDocument/2006/relationships/image" Target="../media/image17.jpeg"/><Relationship Id="rId10" Type="http://schemas.openxmlformats.org/officeDocument/2006/relationships/tags" Target="../tags/tag210.xml"/><Relationship Id="rId19" Type="http://schemas.openxmlformats.org/officeDocument/2006/relationships/slideLayout" Target="../slideLayouts/slideLayout21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tags" Target="../tags/tag214.xml"/><Relationship Id="rId22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12" Type="http://schemas.openxmlformats.org/officeDocument/2006/relationships/image" Target="../media/image18.jpe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slideLayout" Target="../slideLayouts/slideLayout21.xml"/><Relationship Id="rId5" Type="http://schemas.openxmlformats.org/officeDocument/2006/relationships/tags" Target="../tags/tag223.xml"/><Relationship Id="rId10" Type="http://schemas.openxmlformats.org/officeDocument/2006/relationships/tags" Target="../tags/tag228.xml"/><Relationship Id="rId4" Type="http://schemas.openxmlformats.org/officeDocument/2006/relationships/tags" Target="../tags/tag222.xml"/><Relationship Id="rId9" Type="http://schemas.openxmlformats.org/officeDocument/2006/relationships/tags" Target="../tags/tag22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231.xml"/><Relationship Id="rId7" Type="http://schemas.openxmlformats.org/officeDocument/2006/relationships/image" Target="../media/image3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notesSlide" Target="../notesSlides/notesSlide1.xml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slideLayout" Target="../slideLayouts/slideLayout21.xml"/><Relationship Id="rId2" Type="http://schemas.openxmlformats.org/officeDocument/2006/relationships/tags" Target="../tags/tag235.xml"/><Relationship Id="rId16" Type="http://schemas.openxmlformats.org/officeDocument/2006/relationships/image" Target="../media/image21.jpeg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tags" Target="../tags/tag244.xml"/><Relationship Id="rId5" Type="http://schemas.openxmlformats.org/officeDocument/2006/relationships/tags" Target="../tags/tag238.xml"/><Relationship Id="rId15" Type="http://schemas.openxmlformats.org/officeDocument/2006/relationships/image" Target="../media/image20.jpeg"/><Relationship Id="rId10" Type="http://schemas.openxmlformats.org/officeDocument/2006/relationships/tags" Target="../tags/tag243.xml"/><Relationship Id="rId4" Type="http://schemas.openxmlformats.org/officeDocument/2006/relationships/tags" Target="../tags/tag237.xml"/><Relationship Id="rId9" Type="http://schemas.openxmlformats.org/officeDocument/2006/relationships/tags" Target="../tags/tag242.xml"/><Relationship Id="rId1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13" Type="http://schemas.openxmlformats.org/officeDocument/2006/relationships/tags" Target="../tags/tag257.xml"/><Relationship Id="rId18" Type="http://schemas.openxmlformats.org/officeDocument/2006/relationships/image" Target="../media/image22.jpeg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tags" Target="../tags/tag256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246.xml"/><Relationship Id="rId16" Type="http://schemas.openxmlformats.org/officeDocument/2006/relationships/slideLayout" Target="../slideLayouts/slideLayout21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tags" Target="../tags/tag255.xml"/><Relationship Id="rId5" Type="http://schemas.openxmlformats.org/officeDocument/2006/relationships/tags" Target="../tags/tag249.xml"/><Relationship Id="rId15" Type="http://schemas.openxmlformats.org/officeDocument/2006/relationships/tags" Target="../tags/tag259.xml"/><Relationship Id="rId10" Type="http://schemas.openxmlformats.org/officeDocument/2006/relationships/tags" Target="../tags/tag254.xml"/><Relationship Id="rId4" Type="http://schemas.openxmlformats.org/officeDocument/2006/relationships/tags" Target="../tags/tag248.xml"/><Relationship Id="rId9" Type="http://schemas.openxmlformats.org/officeDocument/2006/relationships/tags" Target="../tags/tag253.xml"/><Relationship Id="rId14" Type="http://schemas.openxmlformats.org/officeDocument/2006/relationships/tags" Target="../tags/tag2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defRPr/>
            </a:pPr>
            <a:r>
              <a:rPr lang="en-US" altLang="zh-CN" b="1" spc="600" dirty="0">
                <a:latin typeface="+mj-ea"/>
                <a:cs typeface="+mn-cs"/>
              </a:rPr>
              <a:t>人工智能发展</a:t>
            </a:r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>
          <a:xfrm>
            <a:off x="439364" y="3799534"/>
            <a:ext cx="6933903" cy="5984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400" spc="300" dirty="0">
                <a:solidFill>
                  <a:schemeClr val="bg1"/>
                </a:solidFill>
              </a:rPr>
              <a:t>汇报人: </a:t>
            </a:r>
            <a:r>
              <a:rPr lang="en-US" altLang="zh-CN" sz="2400" spc="300" dirty="0">
                <a:solidFill>
                  <a:schemeClr val="bg1"/>
                </a:solidFill>
              </a:rPr>
              <a:t>XXX</a:t>
            </a:r>
            <a:endParaRPr lang="zh-CN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12" name="内容占位符 2"/>
          <p:cNvSpPr txBox="1"/>
          <p:nvPr>
            <p:custDataLst>
              <p:tags r:id="rId4"/>
            </p:custDataLst>
          </p:nvPr>
        </p:nvSpPr>
        <p:spPr>
          <a:xfrm>
            <a:off x="424013" y="4452938"/>
            <a:ext cx="3778250" cy="460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fld id="{045CE301-1C36-4793-AA14-14B8D1577BED}" type="datetime2">
              <a:rPr lang="zh-CN" altLang="en-US" sz="2000" spc="300" smtClean="0">
                <a:solidFill>
                  <a:schemeClr val="bg1"/>
                </a:solidFill>
              </a:rPr>
              <a:t>2025年3月10日 Monday</a:t>
            </a:fld>
            <a:endParaRPr lang="zh-CN" altLang="en-US" sz="1800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01097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超人工智能指的是在所有领域都远超人类智能的AI系统，具有自主学习和决策能力。</a:t>
            </a: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901097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定义与特性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901097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7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6" name="图片 15" descr="C:/Users/usnas/AppData/Roaming/Kingsoft/office6/wppai/generateppt/AA406A00A4BC4F05BB0CDF4CAA9B0BED.jpgAA406A00A4BC4F05BB0CDF4CAA9B0BED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9"/>
          <a:srcRect t="32415" b="32415"/>
          <a:stretch>
            <a:fillRect/>
          </a:stretch>
        </p:blipFill>
        <p:spPr>
          <a:xfrm>
            <a:off x="901097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4759324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目前超人工智能仍处于理论阶段，尚未有实际应用案例，但研究正在积极进行中。</a:t>
            </a: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4759324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发展现状</a:t>
            </a: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4759324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C:/Users/usnas/AppData/Roaming/Kingsoft/office6/wppai/generateppt/328D4A28C5C04B9B9FF9D48F57AD1BC4.jpg328D4A28C5C04B9B9FF9D48F57AD1BC4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/>
          <a:srcRect t="30848" b="30848"/>
          <a:stretch>
            <a:fillRect/>
          </a:stretch>
        </p:blipFill>
        <p:spPr>
          <a:xfrm>
            <a:off x="4759324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8617551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超人工智能的出现可能彻底改变人类社会结构，带来前所未有的技术革命和伦理挑战。</a:t>
            </a:r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>
            <a:off x="8617551" y="3009392"/>
            <a:ext cx="2880443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潜在影响</a:t>
            </a:r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8617551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6" name="图片 25" descr="C:/Users/usnas/AppData/Roaming/Kingsoft/office6/wppai/generateppt/1C46F34DEA0C4C09B1C7F1C3EB182C1F.jpg1C46F34DEA0C4C09B1C7F1C3EB182C1F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21"/>
          <a:srcRect t="5846" b="5846"/>
          <a:stretch>
            <a:fillRect/>
          </a:stretch>
        </p:blipFill>
        <p:spPr>
          <a:xfrm>
            <a:off x="8617551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cxnSp>
        <p:nvCxnSpPr>
          <p:cNvPr id="35" name="直接连接符 34"/>
          <p:cNvCxnSpPr/>
          <p:nvPr>
            <p:custDataLst>
              <p:tags r:id="rId14"/>
            </p:custDataLst>
          </p:nvPr>
        </p:nvCxnSpPr>
        <p:spPr>
          <a:xfrm>
            <a:off x="695960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5"/>
            </p:custDataLst>
          </p:nvPr>
        </p:nvCxnSpPr>
        <p:spPr>
          <a:xfrm>
            <a:off x="4544025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6"/>
            </p:custDataLst>
          </p:nvPr>
        </p:nvCxnSpPr>
        <p:spPr>
          <a:xfrm>
            <a:off x="8400347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1"/>
            <p:custDataLst>
              <p:tags r:id="rId17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超人工智能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21303" y="2512165"/>
            <a:ext cx="2082801" cy="13972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spc="-300" dirty="0"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50000">
                      <a:srgbClr val="EFDFB3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03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48074" y="3865626"/>
            <a:ext cx="2895851" cy="747975"/>
            <a:chOff x="8813549" y="328718"/>
            <a:chExt cx="2895851" cy="747975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8902700" y="328718"/>
              <a:ext cx="2626310" cy="45577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13549" y="820639"/>
              <a:ext cx="2895851" cy="256054"/>
            </a:xfrm>
            <a:prstGeom prst="rect">
              <a:avLst/>
            </a:prstGeom>
          </p:spPr>
        </p:pic>
      </p:grp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82800" y="2848403"/>
            <a:ext cx="8846496" cy="724770"/>
          </a:xfrm>
        </p:spPr>
        <p:txBody>
          <a:bodyPr/>
          <a:lstStyle/>
          <a:p>
            <a:r>
              <a:rPr lang="zh-CN" altLang="en-US" dirty="0"/>
              <a:t>人工智能的应用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C:/Users/usnas/AppData/Roaming/Kingsoft/office6/wppai/generateppt/06851C01A4204E6FA2A7FD6A71608A36.jpg06851C01A4204E6FA2A7FD6A71608A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/>
          <a:srcRect t="332" b="332"/>
          <a:stretch>
            <a:fillRect/>
          </a:stretch>
        </p:blipFill>
        <p:spPr>
          <a:xfrm>
            <a:off x="6511675" y="0"/>
            <a:ext cx="568032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94" h="10777">
                <a:moveTo>
                  <a:pt x="6575" y="5764"/>
                </a:moveTo>
                <a:cubicBezTo>
                  <a:pt x="6666" y="5764"/>
                  <a:pt x="6756" y="5799"/>
                  <a:pt x="6826" y="5868"/>
                </a:cubicBezTo>
                <a:lnTo>
                  <a:pt x="8894" y="7937"/>
                </a:lnTo>
                <a:lnTo>
                  <a:pt x="8894" y="9625"/>
                </a:lnTo>
                <a:lnTo>
                  <a:pt x="7742" y="10777"/>
                </a:lnTo>
                <a:lnTo>
                  <a:pt x="4807" y="10777"/>
                </a:lnTo>
                <a:lnTo>
                  <a:pt x="3362" y="9332"/>
                </a:lnTo>
                <a:cubicBezTo>
                  <a:pt x="3223" y="9193"/>
                  <a:pt x="3223" y="8969"/>
                  <a:pt x="3362" y="8830"/>
                </a:cubicBezTo>
                <a:lnTo>
                  <a:pt x="6324" y="5868"/>
                </a:lnTo>
                <a:cubicBezTo>
                  <a:pt x="6393" y="5799"/>
                  <a:pt x="6484" y="5764"/>
                  <a:pt x="6575" y="5764"/>
                </a:cubicBezTo>
                <a:close/>
                <a:moveTo>
                  <a:pt x="8894" y="3298"/>
                </a:moveTo>
                <a:lnTo>
                  <a:pt x="8894" y="7694"/>
                </a:lnTo>
                <a:lnTo>
                  <a:pt x="6947" y="5747"/>
                </a:lnTo>
                <a:cubicBezTo>
                  <a:pt x="6808" y="5609"/>
                  <a:pt x="6808" y="5384"/>
                  <a:pt x="6947" y="5246"/>
                </a:cubicBezTo>
                <a:lnTo>
                  <a:pt x="8894" y="3298"/>
                </a:lnTo>
                <a:close/>
                <a:moveTo>
                  <a:pt x="3317" y="2506"/>
                </a:moveTo>
                <a:cubicBezTo>
                  <a:pt x="3408" y="2506"/>
                  <a:pt x="3498" y="2541"/>
                  <a:pt x="3568" y="2610"/>
                </a:cubicBezTo>
                <a:lnTo>
                  <a:pt x="6229" y="5272"/>
                </a:lnTo>
                <a:cubicBezTo>
                  <a:pt x="6368" y="5410"/>
                  <a:pt x="6368" y="5635"/>
                  <a:pt x="6229" y="5773"/>
                </a:cubicBezTo>
                <a:lnTo>
                  <a:pt x="3267" y="8736"/>
                </a:lnTo>
                <a:cubicBezTo>
                  <a:pt x="3129" y="8874"/>
                  <a:pt x="2904" y="8874"/>
                  <a:pt x="2766" y="8736"/>
                </a:cubicBezTo>
                <a:lnTo>
                  <a:pt x="104" y="6074"/>
                </a:lnTo>
                <a:cubicBezTo>
                  <a:pt x="-35" y="5935"/>
                  <a:pt x="-35" y="5711"/>
                  <a:pt x="104" y="5572"/>
                </a:cubicBezTo>
                <a:lnTo>
                  <a:pt x="3066" y="2610"/>
                </a:lnTo>
                <a:cubicBezTo>
                  <a:pt x="3135" y="2541"/>
                  <a:pt x="3226" y="2506"/>
                  <a:pt x="3317" y="2506"/>
                </a:cubicBezTo>
                <a:close/>
                <a:moveTo>
                  <a:pt x="5676" y="0"/>
                </a:moveTo>
                <a:lnTo>
                  <a:pt x="8127" y="0"/>
                </a:lnTo>
                <a:lnTo>
                  <a:pt x="8894" y="767"/>
                </a:lnTo>
                <a:lnTo>
                  <a:pt x="8894" y="3109"/>
                </a:lnTo>
                <a:lnTo>
                  <a:pt x="6852" y="5151"/>
                </a:lnTo>
                <a:cubicBezTo>
                  <a:pt x="6713" y="5289"/>
                  <a:pt x="6489" y="5289"/>
                  <a:pt x="6350" y="5151"/>
                </a:cubicBezTo>
                <a:lnTo>
                  <a:pt x="3689" y="2489"/>
                </a:lnTo>
                <a:cubicBezTo>
                  <a:pt x="3550" y="2351"/>
                  <a:pt x="3550" y="2126"/>
                  <a:pt x="3689" y="1988"/>
                </a:cubicBezTo>
                <a:lnTo>
                  <a:pt x="5676" y="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648235" y="2083321"/>
            <a:ext cx="4307840" cy="631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通过集成语音助手如Amazon Alexa或Google Assistant，用户可以语音控制家中的智能设备。</a:t>
            </a: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1648235" y="1710576"/>
            <a:ext cx="4307840" cy="3251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语音助手集成</a:t>
            </a:r>
          </a:p>
        </p:txBody>
      </p:sp>
      <p:sp>
        <p:nvSpPr>
          <p:cNvPr id="4" name="椭圆 3"/>
          <p:cNvSpPr/>
          <p:nvPr>
            <p:custDataLst>
              <p:tags r:id="rId5"/>
            </p:custDataLst>
          </p:nvPr>
        </p:nvSpPr>
        <p:spPr>
          <a:xfrm>
            <a:off x="695735" y="1739151"/>
            <a:ext cx="669290" cy="6692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648870" y="3292996"/>
            <a:ext cx="4307840" cy="6305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智能家居系统允许用户设置自动化场景，如离家模式自动关闭所有电器，提高生活便利性。</a:t>
            </a: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648870" y="2920251"/>
            <a:ext cx="4307840" cy="3251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自动化场景设置</a:t>
            </a:r>
          </a:p>
        </p:txBody>
      </p:sp>
      <p:sp>
        <p:nvSpPr>
          <p:cNvPr id="8" name="椭圆 7"/>
          <p:cNvSpPr/>
          <p:nvPr>
            <p:custDataLst>
              <p:tags r:id="rId8"/>
            </p:custDataLst>
          </p:nvPr>
        </p:nvSpPr>
        <p:spPr>
          <a:xfrm>
            <a:off x="697005" y="2939301"/>
            <a:ext cx="669290" cy="66865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1648870" y="4502671"/>
            <a:ext cx="4307840" cy="6305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用户可通过智能手机应用远程监控和控制家中的智能设备，如查看摄像头、调节温度等。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1648870" y="4129926"/>
            <a:ext cx="4307840" cy="3251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远程监控与控制</a:t>
            </a:r>
          </a:p>
        </p:txBody>
      </p:sp>
      <p:sp>
        <p:nvSpPr>
          <p:cNvPr id="11" name="椭圆 10"/>
          <p:cNvSpPr/>
          <p:nvPr>
            <p:custDataLst>
              <p:tags r:id="rId11"/>
            </p:custDataLst>
          </p:nvPr>
        </p:nvSpPr>
        <p:spPr>
          <a:xfrm>
            <a:off x="697005" y="4138816"/>
            <a:ext cx="669290" cy="66865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1648870" y="5712346"/>
            <a:ext cx="4307840" cy="6305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智能家居控制还包括智能门锁、报警系统等，增强家庭安全，实时接收异常通知。</a:t>
            </a:r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1648870" y="5339601"/>
            <a:ext cx="4307840" cy="3251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智能安全系统</a:t>
            </a:r>
          </a:p>
        </p:txBody>
      </p:sp>
      <p:sp>
        <p:nvSpPr>
          <p:cNvPr id="24" name="椭圆 23"/>
          <p:cNvSpPr/>
          <p:nvPr>
            <p:custDataLst>
              <p:tags r:id="rId14"/>
            </p:custDataLst>
          </p:nvPr>
        </p:nvSpPr>
        <p:spPr>
          <a:xfrm>
            <a:off x="697005" y="5338331"/>
            <a:ext cx="669290" cy="66865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04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  <p:custDataLst>
              <p:tags r:id="rId15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智能家居控制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>
            <p:custDataLst>
              <p:tags r:id="rId2"/>
            </p:custDataLst>
          </p:nvPr>
        </p:nvSpPr>
        <p:spPr>
          <a:xfrm>
            <a:off x="695325" y="4930140"/>
            <a:ext cx="10797540" cy="1468120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C:/Users/usnas/AppData/Roaming/Kingsoft/office6/wppai/generateppt/742ACDB19C29418AA09CAA0B55DFFCDB.jpg742ACDB19C29418AA09CAA0B55DFFCDB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9"/>
          <a:srcRect l="5427" r="5427"/>
          <a:stretch>
            <a:fillRect/>
          </a:stretch>
        </p:blipFill>
        <p:spPr>
          <a:xfrm>
            <a:off x="695325" y="4930140"/>
            <a:ext cx="1298575" cy="1456690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3" name="正文"/>
          <p:cNvSpPr txBox="1"/>
          <p:nvPr>
            <p:custDataLst>
              <p:tags r:id="rId4"/>
            </p:custDataLst>
          </p:nvPr>
        </p:nvSpPr>
        <p:spPr>
          <a:xfrm>
            <a:off x="2401570" y="5688965"/>
            <a:ext cx="8506460" cy="6111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车辆通过V2V（车对车）通信技术共享信息，提高行驶效率，预防潜在的交通事故。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2401570" y="5052695"/>
            <a:ext cx="8506460" cy="40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车辆间通信技术</a:t>
            </a:r>
          </a:p>
        </p:txBody>
      </p:sp>
      <p:cxnSp>
        <p:nvCxnSpPr>
          <p:cNvPr id="19" name="直接连接符 18"/>
          <p:cNvCxnSpPr/>
          <p:nvPr>
            <p:custDataLst>
              <p:tags r:id="rId6"/>
            </p:custDataLst>
          </p:nvPr>
        </p:nvCxnSpPr>
        <p:spPr>
          <a:xfrm>
            <a:off x="2409190" y="5567045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>
            <p:custDataLst>
              <p:tags r:id="rId7"/>
            </p:custDataLst>
          </p:nvPr>
        </p:nvSpPr>
        <p:spPr>
          <a:xfrm>
            <a:off x="695325" y="3192145"/>
            <a:ext cx="10797540" cy="1468120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C:/Users/usnas/AppData/Roaming/Kingsoft/office6/wppai/generateppt/7087654F6491490AA0506CA239CCBD31.jpg7087654F6491490AA0506CA239CCBD3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20"/>
          <a:srcRect l="5427" r="5427"/>
          <a:stretch>
            <a:fillRect/>
          </a:stretch>
        </p:blipFill>
        <p:spPr>
          <a:xfrm>
            <a:off x="695325" y="3192145"/>
            <a:ext cx="1298575" cy="1456690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8" name="正文"/>
          <p:cNvSpPr txBox="1"/>
          <p:nvPr>
            <p:custDataLst>
              <p:tags r:id="rId9"/>
            </p:custDataLst>
          </p:nvPr>
        </p:nvSpPr>
        <p:spPr>
          <a:xfrm>
            <a:off x="2401570" y="3950970"/>
            <a:ext cx="8506460" cy="6111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通过雷达、摄像头等传感器，自动驾驶车辆能够实时感知周围环境，确保行驶安全。</a:t>
            </a: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2401570" y="3314700"/>
            <a:ext cx="8506460" cy="40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环境感知能力</a:t>
            </a:r>
          </a:p>
        </p:txBody>
      </p:sp>
      <p:cxnSp>
        <p:nvCxnSpPr>
          <p:cNvPr id="48" name="直接连接符 47"/>
          <p:cNvCxnSpPr/>
          <p:nvPr>
            <p:custDataLst>
              <p:tags r:id="rId11"/>
            </p:custDataLst>
          </p:nvPr>
        </p:nvCxnSpPr>
        <p:spPr>
          <a:xfrm>
            <a:off x="2409190" y="3829050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>
            <p:custDataLst>
              <p:tags r:id="rId12"/>
            </p:custDataLst>
          </p:nvPr>
        </p:nvSpPr>
        <p:spPr>
          <a:xfrm>
            <a:off x="697865" y="1454150"/>
            <a:ext cx="10797540" cy="1468120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 descr="C:/Users/usnas/AppData/Roaming/Kingsoft/office6/wppai/generateppt/B4759C244BC94F6FB119926122C2B53C.jpgB4759C244BC94F6FB119926122C2B53C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21"/>
          <a:srcRect t="8198" b="8198"/>
          <a:stretch>
            <a:fillRect/>
          </a:stretch>
        </p:blipFill>
        <p:spPr>
          <a:xfrm>
            <a:off x="697865" y="1454150"/>
            <a:ext cx="1298575" cy="1456690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52" name="正文"/>
          <p:cNvSpPr txBox="1"/>
          <p:nvPr>
            <p:custDataLst>
              <p:tags r:id="rId14"/>
            </p:custDataLst>
          </p:nvPr>
        </p:nvSpPr>
        <p:spPr>
          <a:xfrm>
            <a:off x="2404110" y="2212975"/>
            <a:ext cx="8506460" cy="6111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自动驾驶汽车利用GPS和地图数据实现精准导航，减少人为错误导致的路线偏离。</a:t>
            </a:r>
          </a:p>
        </p:txBody>
      </p:sp>
      <p:sp>
        <p:nvSpPr>
          <p:cNvPr id="53" name="矩形 52"/>
          <p:cNvSpPr/>
          <p:nvPr>
            <p:custDataLst>
              <p:tags r:id="rId15"/>
            </p:custDataLst>
          </p:nvPr>
        </p:nvSpPr>
        <p:spPr>
          <a:xfrm>
            <a:off x="2404110" y="1576705"/>
            <a:ext cx="8506460" cy="40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智能导航系统</a:t>
            </a:r>
          </a:p>
        </p:txBody>
      </p:sp>
      <p:cxnSp>
        <p:nvCxnSpPr>
          <p:cNvPr id="54" name="直接连接符 53"/>
          <p:cNvCxnSpPr/>
          <p:nvPr>
            <p:custDataLst>
              <p:tags r:id="rId16"/>
            </p:custDataLst>
          </p:nvPr>
        </p:nvCxnSpPr>
        <p:spPr>
          <a:xfrm>
            <a:off x="2411730" y="2091055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1"/>
            <p:custDataLst>
              <p:tags r:id="rId17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自动驾驶技术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usnas/AppData/Roaming/Kingsoft/office6/wppai/generateppt/F1B935CB49DC4116B867C996A09C17D7.jpgF1B935CB49DC4116B867C996A09C17D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/>
          <a:srcRect l="137" r="137"/>
          <a:stretch>
            <a:fillRect/>
          </a:stretch>
        </p:blipFill>
        <p:spPr>
          <a:xfrm>
            <a:off x="0" y="0"/>
            <a:ext cx="6029326" cy="6858000"/>
          </a:xfrm>
          <a:custGeom>
            <a:avLst/>
            <a:gdLst>
              <a:gd name="connsiteX0" fmla="*/ 0 w 5313759"/>
              <a:gd name="connsiteY0" fmla="*/ 0 h 6858000"/>
              <a:gd name="connsiteX1" fmla="*/ 5313759 w 5313759"/>
              <a:gd name="connsiteY1" fmla="*/ 0 h 6858000"/>
              <a:gd name="connsiteX2" fmla="*/ 5313759 w 5313759"/>
              <a:gd name="connsiteY2" fmla="*/ 6858000 h 6858000"/>
              <a:gd name="connsiteX3" fmla="*/ 0 w 53137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3759" h="6858000">
                <a:moveTo>
                  <a:pt x="0" y="0"/>
                </a:moveTo>
                <a:lnTo>
                  <a:pt x="5313759" y="0"/>
                </a:lnTo>
                <a:lnTo>
                  <a:pt x="5313759" y="6858000"/>
                </a:lnTo>
                <a:lnTo>
                  <a:pt x="0" y="68580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788150" y="608330"/>
            <a:ext cx="4721860" cy="706120"/>
          </a:xfrm>
        </p:spPr>
        <p:txBody>
          <a:bodyPr lIns="0" tIns="0" rIns="0" bIns="0" anchor="b">
            <a:normAutofit/>
          </a:bodyPr>
          <a:lstStyle/>
          <a:p>
            <a:r>
              <a:rPr lang="zh-CN" altLang="en-US" sz="4000" b="1" spc="300" dirty="0">
                <a:solidFill>
                  <a:srgbClr val="A62038"/>
                </a:solidFill>
                <a:latin typeface="+mn-lt"/>
                <a:ea typeface="+mn-ea"/>
                <a:cs typeface="+mn-cs"/>
              </a:rPr>
              <a:t>医疗健康辅助</a:t>
            </a: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6787992" y="1579918"/>
            <a:ext cx="4722176" cy="4600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智能诊断系统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787992" y="1974901"/>
            <a:ext cx="4722018" cy="7018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利用AI算法，智能诊断系统能够辅助医生分析病例，提高诊断的准确性和效率。</a:t>
            </a: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6787992" y="2746452"/>
            <a:ext cx="4722176" cy="4600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个性化治疗方案</a:t>
            </a: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6787992" y="3158581"/>
            <a:ext cx="4722018" cy="7018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人工智能通过分析患者的遗传信息和病史，为患者提供个性化的治疗方案和药物推荐。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787992" y="3913621"/>
            <a:ext cx="4722176" cy="4600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远程医疗服务</a:t>
            </a: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787992" y="4341625"/>
            <a:ext cx="4722018" cy="7018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AI技术使得远程医疗成为可能，患者可以通过智能设备在家接受专业医生的咨询和诊断。</a:t>
            </a: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6787992" y="5080790"/>
            <a:ext cx="4722176" cy="4600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药物研发加速</a:t>
            </a: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6787992" y="5525305"/>
            <a:ext cx="4722018" cy="7018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人工智能在药物研发中扮演重要角色，通过大数据分析和模拟实验，加速新药的发现和开发过程。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21303" y="2512165"/>
            <a:ext cx="2082801" cy="13972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spc="-300" dirty="0"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50000">
                      <a:srgbClr val="EFDFB3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04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48074" y="3865626"/>
            <a:ext cx="2895851" cy="747975"/>
            <a:chOff x="8813549" y="328718"/>
            <a:chExt cx="2895851" cy="747975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8902700" y="328718"/>
              <a:ext cx="2626310" cy="45577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13549" y="820639"/>
              <a:ext cx="2895851" cy="256054"/>
            </a:xfrm>
            <a:prstGeom prst="rect">
              <a:avLst/>
            </a:prstGeom>
          </p:spPr>
        </p:pic>
      </p:grp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82800" y="2848403"/>
            <a:ext cx="8846496" cy="724770"/>
          </a:xfrm>
        </p:spPr>
        <p:txBody>
          <a:bodyPr/>
          <a:lstStyle/>
          <a:p>
            <a:r>
              <a:rPr lang="zh-CN" altLang="en-US" dirty="0"/>
              <a:t>人工智能的挑战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2"/>
          <p:cNvSpPr/>
          <p:nvPr>
            <p:custDataLst>
              <p:tags r:id="rId2"/>
            </p:custDataLst>
          </p:nvPr>
        </p:nvSpPr>
        <p:spPr>
          <a:xfrm>
            <a:off x="692467" y="2741177"/>
            <a:ext cx="2383286" cy="1773328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764265" y="4644121"/>
            <a:ext cx="2239692" cy="16189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随着AI技术的发展，个人数据被滥用的风险增加，如未经同意的数据收集和分析。</a:t>
            </a: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764265" y="3691696"/>
            <a:ext cx="2239693" cy="8224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800" b="1" dirty="0">
                <a:solidFill>
                  <a:srgbClr val="FFFFFF"/>
                </a:solidFill>
                <a:latin typeface="+mn-ea"/>
                <a:cs typeface="+mn-ea"/>
              </a:rPr>
              <a:t>隐私权侵犯</a:t>
            </a:r>
          </a:p>
        </p:txBody>
      </p:sp>
      <p:pic>
        <p:nvPicPr>
          <p:cNvPr id="18" name="图片 17" descr="C:/Users/usnas/AppData/Roaming/Kingsoft/office6/wppai/generateppt/25E4482CB8524992ABF610A7C16A765B.jpg25E4482CB8524992ABF610A7C16A765B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1"/>
          <a:srcRect l="17" r="17"/>
          <a:stretch>
            <a:fillRect/>
          </a:stretch>
        </p:blipFill>
        <p:spPr>
          <a:xfrm>
            <a:off x="958053" y="1781127"/>
            <a:ext cx="1851479" cy="1852114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3" name="矩形: 圆角 1"/>
          <p:cNvSpPr/>
          <p:nvPr>
            <p:custDataLst>
              <p:tags r:id="rId6"/>
            </p:custDataLst>
          </p:nvPr>
        </p:nvSpPr>
        <p:spPr>
          <a:xfrm>
            <a:off x="3498277" y="2741177"/>
            <a:ext cx="2383286" cy="1773328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7"/>
            </p:custDataLst>
          </p:nvPr>
        </p:nvSpPr>
        <p:spPr>
          <a:xfrm>
            <a:off x="3570074" y="4644121"/>
            <a:ext cx="2239692" cy="16189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人工智能的自动化功能可能导致大规模失业，引发社会经济问题和道德争议。</a:t>
            </a:r>
          </a:p>
        </p:txBody>
      </p:sp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3570074" y="3691696"/>
            <a:ext cx="2239693" cy="8224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800" b="1" dirty="0">
                <a:solidFill>
                  <a:srgbClr val="FFFFFF"/>
                </a:solidFill>
                <a:latin typeface="+mn-ea"/>
                <a:cs typeface="+mn-ea"/>
              </a:rPr>
              <a:t>自动化失业</a:t>
            </a:r>
          </a:p>
        </p:txBody>
      </p:sp>
      <p:pic>
        <p:nvPicPr>
          <p:cNvPr id="26" name="图片 25" descr="C:/Users/usnas/AppData/Roaming/Kingsoft/office6/wppai/generateppt/F3B5D17EAD74453AAFC194626B7377CD.jpgF3B5D17EAD74453AAFC194626B7377C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rcRect l="17" r="17"/>
          <a:stretch>
            <a:fillRect/>
          </a:stretch>
        </p:blipFill>
        <p:spPr>
          <a:xfrm>
            <a:off x="3764499" y="1781127"/>
            <a:ext cx="1851479" cy="1852114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7" name="矩形: 圆角 3"/>
          <p:cNvSpPr/>
          <p:nvPr>
            <p:custDataLst>
              <p:tags r:id="rId10"/>
            </p:custDataLst>
          </p:nvPr>
        </p:nvSpPr>
        <p:spPr>
          <a:xfrm>
            <a:off x="6304087" y="2741812"/>
            <a:ext cx="2383286" cy="1773328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11"/>
            </p:custDataLst>
          </p:nvPr>
        </p:nvSpPr>
        <p:spPr>
          <a:xfrm>
            <a:off x="6375884" y="4644756"/>
            <a:ext cx="2239692" cy="161702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AI系统在医疗、司法等领域的决策过程缺乏透明度，可能引发道德责任归属问题。</a:t>
            </a:r>
          </a:p>
        </p:txBody>
      </p:sp>
      <p:sp>
        <p:nvSpPr>
          <p:cNvPr id="29" name="矩形 28"/>
          <p:cNvSpPr/>
          <p:nvPr>
            <p:custDataLst>
              <p:tags r:id="rId12"/>
            </p:custDataLst>
          </p:nvPr>
        </p:nvSpPr>
        <p:spPr>
          <a:xfrm>
            <a:off x="6375884" y="3692331"/>
            <a:ext cx="2239692" cy="8224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800" b="1" dirty="0">
                <a:solidFill>
                  <a:srgbClr val="FFFFFF"/>
                </a:solidFill>
                <a:latin typeface="+mn-ea"/>
                <a:cs typeface="+mn-ea"/>
              </a:rPr>
              <a:t>决策透明度</a:t>
            </a:r>
          </a:p>
        </p:txBody>
      </p:sp>
      <p:pic>
        <p:nvPicPr>
          <p:cNvPr id="30" name="图片 29" descr="C:/Users/usnas/AppData/Roaming/Kingsoft/office6/wppai/generateppt/C8A1AA4AA5EB4558B17C1E0BF4DB144D.jpgC8A1AA4AA5EB4558B17C1E0BF4DB144D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/>
          <a:srcRect l="17" r="17"/>
          <a:stretch>
            <a:fillRect/>
          </a:stretch>
        </p:blipFill>
        <p:spPr>
          <a:xfrm>
            <a:off x="6569673" y="1781763"/>
            <a:ext cx="1851479" cy="1852114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1" name="矩形: 圆角 3"/>
          <p:cNvSpPr/>
          <p:nvPr>
            <p:custDataLst>
              <p:tags r:id="rId14"/>
            </p:custDataLst>
          </p:nvPr>
        </p:nvSpPr>
        <p:spPr>
          <a:xfrm>
            <a:off x="9109897" y="2741812"/>
            <a:ext cx="2383286" cy="1773328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15"/>
            </p:custDataLst>
          </p:nvPr>
        </p:nvSpPr>
        <p:spPr>
          <a:xfrm>
            <a:off x="9181694" y="4644756"/>
            <a:ext cx="2239692" cy="161702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AI算法可能因训练数据的偏差而产生歧视性决策，引发关于公平和正义的伦理讨论。</a:t>
            </a: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9181694" y="3692331"/>
            <a:ext cx="2239693" cy="8224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800" b="1" dirty="0">
                <a:solidFill>
                  <a:srgbClr val="FFFFFF"/>
                </a:solidFill>
                <a:latin typeface="+mn-ea"/>
                <a:cs typeface="+mn-ea"/>
              </a:rPr>
              <a:t>机器偏见</a:t>
            </a:r>
          </a:p>
        </p:txBody>
      </p:sp>
      <p:pic>
        <p:nvPicPr>
          <p:cNvPr id="34" name="图片 33" descr="C:/Users/usnas/AppData/Roaming/Kingsoft/office6/wppai/generateppt/EC44A800F822462CA16AB063C1EAF7ED.jpgEC44A800F822462CA16AB063C1EAF7ED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4"/>
          <a:srcRect l="17" r="17"/>
          <a:stretch>
            <a:fillRect/>
          </a:stretch>
        </p:blipFill>
        <p:spPr>
          <a:xfrm>
            <a:off x="9375483" y="1781763"/>
            <a:ext cx="1851479" cy="1852114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  <p:custDataLst>
              <p:tags r:id="rId18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道德伦理问题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14"/>
          <p:cNvSpPr/>
          <p:nvPr>
            <p:custDataLst>
              <p:tags r:id="rId2"/>
            </p:custDataLst>
          </p:nvPr>
        </p:nvSpPr>
        <p:spPr>
          <a:xfrm flipH="1" flipV="1">
            <a:off x="2199562" y="2970666"/>
            <a:ext cx="3409950" cy="2887345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gradFill>
            <a:gsLst>
              <a:gs pos="80000">
                <a:schemeClr val="accent1">
                  <a:alpha val="6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 15"/>
          <p:cNvSpPr/>
          <p:nvPr>
            <p:custDataLst>
              <p:tags r:id="rId3"/>
            </p:custDataLst>
          </p:nvPr>
        </p:nvSpPr>
        <p:spPr>
          <a:xfrm>
            <a:off x="704137" y="1826396"/>
            <a:ext cx="4646295" cy="3843064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gradFill>
            <a:gsLst>
              <a:gs pos="65000">
                <a:schemeClr val="accent1"/>
              </a:gs>
              <a:gs pos="2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 descr="C:/Users/usnas/AppData/Roaming/Kingsoft/office6/wppai/generateppt/C3EEA8E7C0BE4CDFAEF2290BE35180B6.jpgC3EEA8E7C0BE4CDFAEF2290BE35180B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3"/>
          <a:srcRect l="328" r="328"/>
          <a:stretch>
            <a:fillRect/>
          </a:stretch>
        </p:blipFill>
        <p:spPr>
          <a:xfrm>
            <a:off x="838200" y="1971302"/>
            <a:ext cx="4356100" cy="3274060"/>
          </a:xfrm>
          <a:prstGeom prst="roundRect">
            <a:avLst>
              <a:gd name="adj" fmla="val 6291"/>
            </a:avLst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圆角矩形 13"/>
          <p:cNvSpPr/>
          <p:nvPr>
            <p:custDataLst>
              <p:tags r:id="rId5"/>
            </p:custDataLst>
          </p:nvPr>
        </p:nvSpPr>
        <p:spPr>
          <a:xfrm>
            <a:off x="6219362" y="1651092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数据隐私泄露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6219362" y="2025491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随着AI技术的广泛应用，用户数据隐私泄露事件频发，引发公众对个人信息安全的担忧。</a:t>
            </a:r>
          </a:p>
        </p:txBody>
      </p:sp>
      <p:sp>
        <p:nvSpPr>
          <p:cNvPr id="10" name="圆角矩形 24"/>
          <p:cNvSpPr/>
          <p:nvPr>
            <p:custDataLst>
              <p:tags r:id="rId7"/>
            </p:custDataLst>
          </p:nvPr>
        </p:nvSpPr>
        <p:spPr>
          <a:xfrm>
            <a:off x="6219362" y="3232594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自动化系统被黑</a:t>
            </a: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6219362" y="3598094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黑客攻击自动化系统，导致关键基础设施瘫痪，如电网、交通控制系统等，威胁公共安全。</a:t>
            </a:r>
          </a:p>
        </p:txBody>
      </p:sp>
      <p:sp>
        <p:nvSpPr>
          <p:cNvPr id="12" name="圆角矩形 28"/>
          <p:cNvSpPr/>
          <p:nvPr>
            <p:custDataLst>
              <p:tags r:id="rId9"/>
            </p:custDataLst>
          </p:nvPr>
        </p:nvSpPr>
        <p:spPr>
          <a:xfrm>
            <a:off x="6219362" y="4805197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AI决策失误</a:t>
            </a: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6219362" y="5181503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AI系统在处理复杂情况时可能出现失误，如自动驾驶汽车在紧急情况下的错误判断，可能造成严重后果。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  <p:custDataLst>
              <p:tags r:id="rId11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安全隐患担忧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143490" y="4519142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自动化导致的岗位流失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143490" y="5026079"/>
            <a:ext cx="2168323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随着AI技术的进步，许多传统岗位如制造业工人、客服等面临被机器人取代的风险。</a:t>
            </a:r>
          </a:p>
        </p:txBody>
      </p:sp>
      <p:pic>
        <p:nvPicPr>
          <p:cNvPr id="16" name="图片 1" descr="C:/Users/usnas/AppData/Roaming/Kingsoft/office6/wppai/generateppt/E8834B7D7807492BA42A183834F5C756.jpgE8834B7D7807492BA42A183834F5C7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rcRect l="17816" r="17816"/>
          <a:stretch>
            <a:fillRect/>
          </a:stretch>
        </p:blipFill>
        <p:spPr>
          <a:xfrm>
            <a:off x="2353760" y="1663021"/>
            <a:ext cx="1747525" cy="271491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2041849" y="2375781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2" descr="C:/Users/usnas/AppData/Roaming/Kingsoft/office6/wppai/generateppt/5DEA46A6E0274434B0BFFABDDA14C0B0.jpg5DEA46A6E0274434B0BFFABDDA14C0B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rcRect l="1710" r="1710"/>
          <a:stretch>
            <a:fillRect/>
          </a:stretch>
        </p:blipFill>
        <p:spPr>
          <a:xfrm>
            <a:off x="5256891" y="1663021"/>
            <a:ext cx="1747525" cy="27149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7"/>
            </p:custDataLst>
          </p:nvPr>
        </p:nvSpPr>
        <p:spPr>
          <a:xfrm>
            <a:off x="4943709" y="2375781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5054244" y="4515331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新兴职业的出现</a:t>
            </a: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5054244" y="5022267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人工智能也催生了数据分析师、机器学习工程师等新兴职业，为就业市场带来新的机遇。</a:t>
            </a:r>
          </a:p>
        </p:txBody>
      </p:sp>
      <p:pic>
        <p:nvPicPr>
          <p:cNvPr id="27" name="图片 3" descr="C:/Users/usnas/AppData/Roaming/Kingsoft/office6/wppai/generateppt/375DDA4423DC47FC8A324B4FDF56DA46.jpg375DDA4423DC47FC8A324B4FDF56DA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rcRect l="1710" r="1710"/>
          <a:stretch>
            <a:fillRect/>
          </a:stretch>
        </p:blipFill>
        <p:spPr>
          <a:xfrm>
            <a:off x="8160022" y="1666833"/>
            <a:ext cx="1747525" cy="27149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8" name="椭圆 27"/>
          <p:cNvSpPr/>
          <p:nvPr>
            <p:custDataLst>
              <p:tags r:id="rId11"/>
            </p:custDataLst>
          </p:nvPr>
        </p:nvSpPr>
        <p:spPr>
          <a:xfrm>
            <a:off x="7839216" y="2366252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2"/>
            </p:custDataLst>
          </p:nvPr>
        </p:nvSpPr>
        <p:spPr>
          <a:xfrm>
            <a:off x="7964362" y="4515331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技能要求的转变</a:t>
            </a: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>
          <a:xfrm>
            <a:off x="7964362" y="5022267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为了适应AI时代，许多行业对员工的技能要求发生变化，需要更多懂技术、会分析的复合型人才。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  <p:custDataLst>
              <p:tags r:id="rId14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就业市场影响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21303" y="2512165"/>
            <a:ext cx="2082801" cy="13972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spc="-300" dirty="0"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50000">
                      <a:srgbClr val="EFDFB3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05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48074" y="3865626"/>
            <a:ext cx="2895851" cy="747975"/>
            <a:chOff x="8813549" y="328718"/>
            <a:chExt cx="2895851" cy="747975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8902700" y="328718"/>
              <a:ext cx="2626310" cy="45577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13549" y="820639"/>
              <a:ext cx="2895851" cy="256054"/>
            </a:xfrm>
            <a:prstGeom prst="rect">
              <a:avLst/>
            </a:prstGeom>
          </p:spPr>
        </p:pic>
      </p:grp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82800" y="2848403"/>
            <a:ext cx="8846496" cy="724770"/>
          </a:xfrm>
        </p:spPr>
        <p:txBody>
          <a:bodyPr/>
          <a:lstStyle/>
          <a:p>
            <a:r>
              <a:rPr lang="zh-CN" altLang="en-US" dirty="0"/>
              <a:t>人工智能的未来趋势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883190" y="2361589"/>
            <a:ext cx="162476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i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等线" panose="02010600030101010101" pitchFamily="2" charset="-122"/>
              </a:rPr>
              <a:t>CONTENT</a:t>
            </a:r>
            <a:endParaRPr lang="zh-CN" alt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781457" y="1095586"/>
            <a:ext cx="5751781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/>
            <a:r>
              <a:rPr lang="zh-CN" altLang="en-US" sz="3600" b="1" spc="600" dirty="0">
                <a:solidFill>
                  <a:schemeClr val="bg2">
                    <a:lumMod val="25000"/>
                  </a:schemeClr>
                </a:solidFill>
              </a:rPr>
              <a:t>人工智能的起源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4626118" y="1095586"/>
            <a:ext cx="1155337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b="1" dirty="0">
                <a:solidFill>
                  <a:srgbClr val="C00000"/>
                </a:solidFill>
              </a:rPr>
              <a:t>01</a:t>
            </a: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5781456" y="3602737"/>
            <a:ext cx="5751781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/>
            <a:r>
              <a:rPr lang="zh-CN" altLang="en-US" sz="3600" b="1" spc="600" dirty="0">
                <a:solidFill>
                  <a:schemeClr val="bg2">
                    <a:lumMod val="25000"/>
                  </a:schemeClr>
                </a:solidFill>
              </a:rPr>
              <a:t>人工智能的挑战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4626117" y="3602737"/>
            <a:ext cx="1155337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b="1" dirty="0">
                <a:solidFill>
                  <a:srgbClr val="C00000"/>
                </a:solidFill>
              </a:rPr>
              <a:t>04</a:t>
            </a: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5781457" y="1931303"/>
            <a:ext cx="5751781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/>
            <a:r>
              <a:rPr lang="zh-CN" altLang="en-US" sz="3600" b="1" spc="600" dirty="0">
                <a:solidFill>
                  <a:schemeClr val="bg2">
                    <a:lumMod val="25000"/>
                  </a:schemeClr>
                </a:solidFill>
              </a:rPr>
              <a:t>人工智能的分类</a:t>
            </a: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4626118" y="1931303"/>
            <a:ext cx="1155337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b="1" dirty="0">
                <a:solidFill>
                  <a:srgbClr val="C00000"/>
                </a:solidFill>
              </a:rPr>
              <a:t>02</a:t>
            </a: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5781456" y="4438454"/>
            <a:ext cx="5751781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/>
            <a:r>
              <a:rPr lang="zh-CN" altLang="en-US" sz="3600" b="1" spc="600" dirty="0">
                <a:solidFill>
                  <a:schemeClr val="bg2">
                    <a:lumMod val="25000"/>
                  </a:schemeClr>
                </a:solidFill>
              </a:rPr>
              <a:t>人工智能的未来趋势</a:t>
            </a: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4626117" y="4438454"/>
            <a:ext cx="1155337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b="1" dirty="0">
                <a:solidFill>
                  <a:srgbClr val="C00000"/>
                </a:solidFill>
              </a:rPr>
              <a:t>05</a:t>
            </a: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5781457" y="2767020"/>
            <a:ext cx="5751781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/>
            <a:r>
              <a:rPr lang="zh-CN" altLang="en-US" sz="3600" b="1" spc="600" dirty="0">
                <a:solidFill>
                  <a:schemeClr val="bg2">
                    <a:lumMod val="25000"/>
                  </a:schemeClr>
                </a:solidFill>
              </a:rPr>
              <a:t>人工智能的应用</a:t>
            </a:r>
          </a:p>
        </p:txBody>
      </p:sp>
      <p:sp>
        <p:nvSpPr>
          <p:cNvPr id="17" name="矩形 16"/>
          <p:cNvSpPr/>
          <p:nvPr>
            <p:custDataLst>
              <p:tags r:id="rId12"/>
            </p:custDataLst>
          </p:nvPr>
        </p:nvSpPr>
        <p:spPr>
          <a:xfrm>
            <a:off x="4626118" y="2767020"/>
            <a:ext cx="1155337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b="1" dirty="0">
                <a:solidFill>
                  <a:srgbClr val="C00000"/>
                </a:solidFill>
              </a:rPr>
              <a:t>03</a:t>
            </a: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5781456" y="5274173"/>
            <a:ext cx="5751781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/>
            <a:r>
              <a:rPr lang="zh-CN" altLang="en-US" sz="3600" b="1" spc="600" dirty="0">
                <a:solidFill>
                  <a:schemeClr val="bg2">
                    <a:lumMod val="25000"/>
                  </a:schemeClr>
                </a:solidFill>
              </a:rPr>
              <a:t>人工智能的国际合作</a:t>
            </a: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4626117" y="5274173"/>
            <a:ext cx="1155337" cy="4882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b="1" dirty="0">
                <a:solidFill>
                  <a:srgbClr val="C00000"/>
                </a:solidFill>
              </a:rPr>
              <a:t>06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usnas/AppData/Roaming/Kingsoft/office6/wppai/generateppt/1FF2193E58EB41F4BFF71A2350E64EE8.jpg1FF2193E58EB41F4BFF71A2350E64EE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188" r="188"/>
          <a:stretch>
            <a:fillRect/>
          </a:stretch>
        </p:blipFill>
        <p:spPr>
          <a:xfrm>
            <a:off x="6247130" y="0"/>
            <a:ext cx="5944870" cy="6858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>
                <a:alpha val="25000"/>
              </a:schemeClr>
            </a:solidFill>
          </a:ln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99770" y="2252928"/>
            <a:ext cx="5175885" cy="8600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随着深度学习技术的发展，自主学习算法将使AI更加智能，无需大量人工干预即可自我优化。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99770" y="1794620"/>
            <a:ext cx="5175885" cy="4207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自主学习算法的进步</a:t>
            </a: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699770" y="3868798"/>
            <a:ext cx="5175885" cy="8600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量子计算的突破将极大提升AI处理复杂问题的能力，加速机器学习模型的训练过程。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699770" y="3407940"/>
            <a:ext cx="5175885" cy="4207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量子计算与AI的结合</a:t>
            </a: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99770" y="5484669"/>
            <a:ext cx="5175885" cy="8611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边缘计算让AI处理数据更靠近数据源，减少延迟，提高实时性，尤其适用于自动驾驶和物联网设备。</a:t>
            </a: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699770" y="5047396"/>
            <a:ext cx="5175885" cy="4207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边缘计算的兴起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  <p:custDataLst>
              <p:tags r:id="rId9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技术创新方向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usnas/AppData/Roaming/Kingsoft/office6/wppai/generateppt/54697A86ADBF4C058C5CD41768ABE1AD.jpg54697A86ADBF4C058C5CD41768ABE1AD"/>
          <p:cNvPicPr/>
          <p:nvPr>
            <p:custDataLst>
              <p:tags r:id="rId2"/>
            </p:custDataLst>
          </p:nvPr>
        </p:nvPicPr>
        <p:blipFill rotWithShape="1">
          <a:blip r:embed="rId21"/>
          <a:srcRect t="19841" b="19841"/>
          <a:stretch>
            <a:fillRect/>
          </a:stretch>
        </p:blipFill>
        <p:spPr>
          <a:xfrm>
            <a:off x="6022541" y="1486312"/>
            <a:ext cx="1699966" cy="1538556"/>
          </a:xfrm>
          <a:custGeom>
            <a:avLst/>
            <a:gdLst>
              <a:gd name="connsiteX0" fmla="*/ 523564 w 1612801"/>
              <a:gd name="connsiteY0" fmla="*/ 0 h 1459667"/>
              <a:gd name="connsiteX1" fmla="*/ 1089218 w 1612801"/>
              <a:gd name="connsiteY1" fmla="*/ 0 h 1459667"/>
              <a:gd name="connsiteX2" fmla="*/ 1297027 w 1612801"/>
              <a:gd name="connsiteY2" fmla="*/ 119965 h 1459667"/>
              <a:gd name="connsiteX3" fmla="*/ 1579857 w 1612801"/>
              <a:gd name="connsiteY3" fmla="*/ 609835 h 1459667"/>
              <a:gd name="connsiteX4" fmla="*/ 1579877 w 1612801"/>
              <a:gd name="connsiteY4" fmla="*/ 849799 h 1459667"/>
              <a:gd name="connsiteX5" fmla="*/ 1297045 w 1612801"/>
              <a:gd name="connsiteY5" fmla="*/ 1339668 h 1459667"/>
              <a:gd name="connsiteX6" fmla="*/ 1089239 w 1612801"/>
              <a:gd name="connsiteY6" fmla="*/ 1459667 h 1459667"/>
              <a:gd name="connsiteX7" fmla="*/ 523584 w 1612801"/>
              <a:gd name="connsiteY7" fmla="*/ 1459667 h 1459667"/>
              <a:gd name="connsiteX8" fmla="*/ 315776 w 1612801"/>
              <a:gd name="connsiteY8" fmla="*/ 1339702 h 1459667"/>
              <a:gd name="connsiteX9" fmla="*/ 32944 w 1612801"/>
              <a:gd name="connsiteY9" fmla="*/ 849833 h 1459667"/>
              <a:gd name="connsiteX10" fmla="*/ 32925 w 1612801"/>
              <a:gd name="connsiteY10" fmla="*/ 609869 h 1459667"/>
              <a:gd name="connsiteX11" fmla="*/ 315756 w 1612801"/>
              <a:gd name="connsiteY11" fmla="*/ 119999 h 1459667"/>
              <a:gd name="connsiteX12" fmla="*/ 523564 w 1612801"/>
              <a:gd name="connsiteY12" fmla="*/ 0 h 145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2801" h="1459667">
                <a:moveTo>
                  <a:pt x="523564" y="0"/>
                </a:moveTo>
                <a:cubicBezTo>
                  <a:pt x="611386" y="1"/>
                  <a:pt x="1001395" y="1"/>
                  <a:pt x="1089218" y="0"/>
                </a:cubicBezTo>
                <a:cubicBezTo>
                  <a:pt x="1177042" y="1"/>
                  <a:pt x="1253114" y="43909"/>
                  <a:pt x="1297027" y="119965"/>
                </a:cubicBezTo>
                <a:cubicBezTo>
                  <a:pt x="1340938" y="196023"/>
                  <a:pt x="1535945" y="533779"/>
                  <a:pt x="1579857" y="609835"/>
                </a:cubicBezTo>
                <a:cubicBezTo>
                  <a:pt x="1623769" y="685893"/>
                  <a:pt x="1623789" y="773744"/>
                  <a:pt x="1579877" y="849799"/>
                </a:cubicBezTo>
                <a:cubicBezTo>
                  <a:pt x="1535964" y="925857"/>
                  <a:pt x="1340957" y="1263613"/>
                  <a:pt x="1297045" y="1339668"/>
                </a:cubicBezTo>
                <a:cubicBezTo>
                  <a:pt x="1253134" y="1415727"/>
                  <a:pt x="1177061" y="1459668"/>
                  <a:pt x="1089239" y="1459667"/>
                </a:cubicBezTo>
                <a:cubicBezTo>
                  <a:pt x="1001416" y="1459668"/>
                  <a:pt x="611407" y="1459668"/>
                  <a:pt x="523584" y="1459667"/>
                </a:cubicBezTo>
                <a:cubicBezTo>
                  <a:pt x="435760" y="1459668"/>
                  <a:pt x="359687" y="1415759"/>
                  <a:pt x="315776" y="1339702"/>
                </a:cubicBezTo>
                <a:cubicBezTo>
                  <a:pt x="271864" y="1263646"/>
                  <a:pt x="76857" y="925890"/>
                  <a:pt x="32944" y="849833"/>
                </a:cubicBezTo>
                <a:cubicBezTo>
                  <a:pt x="-10968" y="773776"/>
                  <a:pt x="-10987" y="685925"/>
                  <a:pt x="32925" y="609869"/>
                </a:cubicBezTo>
                <a:cubicBezTo>
                  <a:pt x="76837" y="533812"/>
                  <a:pt x="271844" y="196057"/>
                  <a:pt x="315756" y="119999"/>
                </a:cubicBezTo>
                <a:cubicBezTo>
                  <a:pt x="359669" y="43943"/>
                  <a:pt x="435740" y="1"/>
                  <a:pt x="523564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2" name="图片 11" descr="C:/Users/usnas/AppData/Roaming/Kingsoft/office6/wppai/generateppt/53214D97F8384C97B22F6040E2D22EF7.jpg53214D97F8384C97B22F6040E2D22EF7"/>
          <p:cNvPicPr/>
          <p:nvPr>
            <p:custDataLst>
              <p:tags r:id="rId3"/>
            </p:custDataLst>
          </p:nvPr>
        </p:nvPicPr>
        <p:blipFill rotWithShape="1">
          <a:blip r:embed="rId22"/>
          <a:srcRect t="4747" b="4747"/>
          <a:stretch>
            <a:fillRect/>
          </a:stretch>
        </p:blipFill>
        <p:spPr>
          <a:xfrm>
            <a:off x="4424877" y="2454148"/>
            <a:ext cx="1699966" cy="1538556"/>
          </a:xfrm>
          <a:custGeom>
            <a:avLst/>
            <a:gdLst>
              <a:gd name="connsiteX0" fmla="*/ 523564 w 1612801"/>
              <a:gd name="connsiteY0" fmla="*/ 0 h 1459667"/>
              <a:gd name="connsiteX1" fmla="*/ 1089218 w 1612801"/>
              <a:gd name="connsiteY1" fmla="*/ 0 h 1459667"/>
              <a:gd name="connsiteX2" fmla="*/ 1297027 w 1612801"/>
              <a:gd name="connsiteY2" fmla="*/ 119965 h 1459667"/>
              <a:gd name="connsiteX3" fmla="*/ 1579857 w 1612801"/>
              <a:gd name="connsiteY3" fmla="*/ 609835 h 1459667"/>
              <a:gd name="connsiteX4" fmla="*/ 1579877 w 1612801"/>
              <a:gd name="connsiteY4" fmla="*/ 849799 h 1459667"/>
              <a:gd name="connsiteX5" fmla="*/ 1297045 w 1612801"/>
              <a:gd name="connsiteY5" fmla="*/ 1339668 h 1459667"/>
              <a:gd name="connsiteX6" fmla="*/ 1089239 w 1612801"/>
              <a:gd name="connsiteY6" fmla="*/ 1459667 h 1459667"/>
              <a:gd name="connsiteX7" fmla="*/ 523584 w 1612801"/>
              <a:gd name="connsiteY7" fmla="*/ 1459667 h 1459667"/>
              <a:gd name="connsiteX8" fmla="*/ 315776 w 1612801"/>
              <a:gd name="connsiteY8" fmla="*/ 1339702 h 1459667"/>
              <a:gd name="connsiteX9" fmla="*/ 32944 w 1612801"/>
              <a:gd name="connsiteY9" fmla="*/ 849833 h 1459667"/>
              <a:gd name="connsiteX10" fmla="*/ 32925 w 1612801"/>
              <a:gd name="connsiteY10" fmla="*/ 609869 h 1459667"/>
              <a:gd name="connsiteX11" fmla="*/ 315756 w 1612801"/>
              <a:gd name="connsiteY11" fmla="*/ 119999 h 1459667"/>
              <a:gd name="connsiteX12" fmla="*/ 523564 w 1612801"/>
              <a:gd name="connsiteY12" fmla="*/ 0 h 145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2801" h="1459667">
                <a:moveTo>
                  <a:pt x="523564" y="0"/>
                </a:moveTo>
                <a:cubicBezTo>
                  <a:pt x="611386" y="1"/>
                  <a:pt x="1001395" y="1"/>
                  <a:pt x="1089218" y="0"/>
                </a:cubicBezTo>
                <a:cubicBezTo>
                  <a:pt x="1177042" y="1"/>
                  <a:pt x="1253114" y="43910"/>
                  <a:pt x="1297027" y="119965"/>
                </a:cubicBezTo>
                <a:cubicBezTo>
                  <a:pt x="1340938" y="196023"/>
                  <a:pt x="1535945" y="533779"/>
                  <a:pt x="1579857" y="609835"/>
                </a:cubicBezTo>
                <a:cubicBezTo>
                  <a:pt x="1623769" y="685893"/>
                  <a:pt x="1623789" y="773744"/>
                  <a:pt x="1579877" y="849799"/>
                </a:cubicBezTo>
                <a:cubicBezTo>
                  <a:pt x="1535964" y="925857"/>
                  <a:pt x="1340957" y="1263613"/>
                  <a:pt x="1297045" y="1339668"/>
                </a:cubicBezTo>
                <a:cubicBezTo>
                  <a:pt x="1253134" y="1415727"/>
                  <a:pt x="1177061" y="1459668"/>
                  <a:pt x="1089239" y="1459667"/>
                </a:cubicBezTo>
                <a:cubicBezTo>
                  <a:pt x="1001416" y="1459668"/>
                  <a:pt x="611407" y="1459668"/>
                  <a:pt x="523584" y="1459667"/>
                </a:cubicBezTo>
                <a:cubicBezTo>
                  <a:pt x="435760" y="1459668"/>
                  <a:pt x="359687" y="1415759"/>
                  <a:pt x="315776" y="1339702"/>
                </a:cubicBezTo>
                <a:cubicBezTo>
                  <a:pt x="271864" y="1263646"/>
                  <a:pt x="76857" y="925890"/>
                  <a:pt x="32944" y="849833"/>
                </a:cubicBezTo>
                <a:cubicBezTo>
                  <a:pt x="-10968" y="773776"/>
                  <a:pt x="-10987" y="685925"/>
                  <a:pt x="32925" y="609869"/>
                </a:cubicBezTo>
                <a:cubicBezTo>
                  <a:pt x="76837" y="533812"/>
                  <a:pt x="271844" y="196057"/>
                  <a:pt x="315756" y="119999"/>
                </a:cubicBezTo>
                <a:cubicBezTo>
                  <a:pt x="359669" y="43943"/>
                  <a:pt x="435740" y="1"/>
                  <a:pt x="523564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3" name="图片 12" descr="C:/Users/usnas/AppData/Roaming/Kingsoft/office6/wppai/generateppt/33F714440E5F47A98A8E240041AF8A37.jpg33F714440E5F47A98A8E240041AF8A37"/>
          <p:cNvPicPr/>
          <p:nvPr>
            <p:custDataLst>
              <p:tags r:id="rId4"/>
            </p:custDataLst>
          </p:nvPr>
        </p:nvPicPr>
        <p:blipFill rotWithShape="1">
          <a:blip r:embed="rId23"/>
          <a:srcRect t="19947" b="19947"/>
          <a:stretch>
            <a:fillRect/>
          </a:stretch>
        </p:blipFill>
        <p:spPr>
          <a:xfrm>
            <a:off x="6058684" y="3352374"/>
            <a:ext cx="1699966" cy="1538556"/>
          </a:xfrm>
          <a:custGeom>
            <a:avLst/>
            <a:gdLst>
              <a:gd name="connsiteX0" fmla="*/ 523564 w 1612801"/>
              <a:gd name="connsiteY0" fmla="*/ 0 h 1459667"/>
              <a:gd name="connsiteX1" fmla="*/ 1089218 w 1612801"/>
              <a:gd name="connsiteY1" fmla="*/ 0 h 1459667"/>
              <a:gd name="connsiteX2" fmla="*/ 1297027 w 1612801"/>
              <a:gd name="connsiteY2" fmla="*/ 119965 h 1459667"/>
              <a:gd name="connsiteX3" fmla="*/ 1579857 w 1612801"/>
              <a:gd name="connsiteY3" fmla="*/ 609835 h 1459667"/>
              <a:gd name="connsiteX4" fmla="*/ 1579877 w 1612801"/>
              <a:gd name="connsiteY4" fmla="*/ 849799 h 1459667"/>
              <a:gd name="connsiteX5" fmla="*/ 1297045 w 1612801"/>
              <a:gd name="connsiteY5" fmla="*/ 1339668 h 1459667"/>
              <a:gd name="connsiteX6" fmla="*/ 1089239 w 1612801"/>
              <a:gd name="connsiteY6" fmla="*/ 1459667 h 1459667"/>
              <a:gd name="connsiteX7" fmla="*/ 523584 w 1612801"/>
              <a:gd name="connsiteY7" fmla="*/ 1459667 h 1459667"/>
              <a:gd name="connsiteX8" fmla="*/ 315776 w 1612801"/>
              <a:gd name="connsiteY8" fmla="*/ 1339702 h 1459667"/>
              <a:gd name="connsiteX9" fmla="*/ 32944 w 1612801"/>
              <a:gd name="connsiteY9" fmla="*/ 849833 h 1459667"/>
              <a:gd name="connsiteX10" fmla="*/ 32925 w 1612801"/>
              <a:gd name="connsiteY10" fmla="*/ 609869 h 1459667"/>
              <a:gd name="connsiteX11" fmla="*/ 315756 w 1612801"/>
              <a:gd name="connsiteY11" fmla="*/ 119999 h 1459667"/>
              <a:gd name="connsiteX12" fmla="*/ 523564 w 1612801"/>
              <a:gd name="connsiteY12" fmla="*/ 0 h 145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2801" h="1459667">
                <a:moveTo>
                  <a:pt x="523564" y="0"/>
                </a:moveTo>
                <a:cubicBezTo>
                  <a:pt x="611386" y="1"/>
                  <a:pt x="1001395" y="1"/>
                  <a:pt x="1089218" y="0"/>
                </a:cubicBezTo>
                <a:cubicBezTo>
                  <a:pt x="1177042" y="1"/>
                  <a:pt x="1253114" y="43910"/>
                  <a:pt x="1297027" y="119965"/>
                </a:cubicBezTo>
                <a:cubicBezTo>
                  <a:pt x="1340938" y="196023"/>
                  <a:pt x="1535945" y="533779"/>
                  <a:pt x="1579857" y="609835"/>
                </a:cubicBezTo>
                <a:cubicBezTo>
                  <a:pt x="1623769" y="685893"/>
                  <a:pt x="1623789" y="773744"/>
                  <a:pt x="1579877" y="849799"/>
                </a:cubicBezTo>
                <a:cubicBezTo>
                  <a:pt x="1535964" y="925857"/>
                  <a:pt x="1340957" y="1263613"/>
                  <a:pt x="1297045" y="1339668"/>
                </a:cubicBezTo>
                <a:cubicBezTo>
                  <a:pt x="1253134" y="1415727"/>
                  <a:pt x="1177061" y="1459668"/>
                  <a:pt x="1089239" y="1459667"/>
                </a:cubicBezTo>
                <a:cubicBezTo>
                  <a:pt x="1001416" y="1459668"/>
                  <a:pt x="611407" y="1459668"/>
                  <a:pt x="523584" y="1459667"/>
                </a:cubicBezTo>
                <a:cubicBezTo>
                  <a:pt x="435760" y="1459668"/>
                  <a:pt x="359687" y="1415759"/>
                  <a:pt x="315776" y="1339702"/>
                </a:cubicBezTo>
                <a:cubicBezTo>
                  <a:pt x="271864" y="1263646"/>
                  <a:pt x="76857" y="925890"/>
                  <a:pt x="32944" y="849833"/>
                </a:cubicBezTo>
                <a:cubicBezTo>
                  <a:pt x="-10968" y="773776"/>
                  <a:pt x="-10987" y="685925"/>
                  <a:pt x="32925" y="609869"/>
                </a:cubicBezTo>
                <a:cubicBezTo>
                  <a:pt x="76837" y="533812"/>
                  <a:pt x="271844" y="196057"/>
                  <a:pt x="315756" y="119999"/>
                </a:cubicBezTo>
                <a:cubicBezTo>
                  <a:pt x="359669" y="43943"/>
                  <a:pt x="435740" y="1"/>
                  <a:pt x="523564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5" name="图片 14" descr="C:/Users/usnas/AppData/Roaming/Kingsoft/office6/wppai/generateppt/3D0D4F5F84434F0AAA3E9E8136AE257C.jpg3D0D4F5F84434F0AAA3E9E8136AE257C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4"/>
          <a:srcRect t="19841" b="19841"/>
          <a:stretch>
            <a:fillRect/>
          </a:stretch>
        </p:blipFill>
        <p:spPr>
          <a:xfrm>
            <a:off x="4453658" y="4305484"/>
            <a:ext cx="1699966" cy="1538556"/>
          </a:xfrm>
          <a:custGeom>
            <a:avLst/>
            <a:gdLst>
              <a:gd name="connsiteX0" fmla="*/ 523564 w 1612801"/>
              <a:gd name="connsiteY0" fmla="*/ 0 h 1459667"/>
              <a:gd name="connsiteX1" fmla="*/ 1089218 w 1612801"/>
              <a:gd name="connsiteY1" fmla="*/ 0 h 1459667"/>
              <a:gd name="connsiteX2" fmla="*/ 1297027 w 1612801"/>
              <a:gd name="connsiteY2" fmla="*/ 119965 h 1459667"/>
              <a:gd name="connsiteX3" fmla="*/ 1579857 w 1612801"/>
              <a:gd name="connsiteY3" fmla="*/ 609835 h 1459667"/>
              <a:gd name="connsiteX4" fmla="*/ 1579877 w 1612801"/>
              <a:gd name="connsiteY4" fmla="*/ 849799 h 1459667"/>
              <a:gd name="connsiteX5" fmla="*/ 1297045 w 1612801"/>
              <a:gd name="connsiteY5" fmla="*/ 1339668 h 1459667"/>
              <a:gd name="connsiteX6" fmla="*/ 1089239 w 1612801"/>
              <a:gd name="connsiteY6" fmla="*/ 1459667 h 1459667"/>
              <a:gd name="connsiteX7" fmla="*/ 523584 w 1612801"/>
              <a:gd name="connsiteY7" fmla="*/ 1459667 h 1459667"/>
              <a:gd name="connsiteX8" fmla="*/ 315776 w 1612801"/>
              <a:gd name="connsiteY8" fmla="*/ 1339702 h 1459667"/>
              <a:gd name="connsiteX9" fmla="*/ 32944 w 1612801"/>
              <a:gd name="connsiteY9" fmla="*/ 849833 h 1459667"/>
              <a:gd name="connsiteX10" fmla="*/ 32925 w 1612801"/>
              <a:gd name="connsiteY10" fmla="*/ 609869 h 1459667"/>
              <a:gd name="connsiteX11" fmla="*/ 315756 w 1612801"/>
              <a:gd name="connsiteY11" fmla="*/ 119999 h 1459667"/>
              <a:gd name="connsiteX12" fmla="*/ 523564 w 1612801"/>
              <a:gd name="connsiteY12" fmla="*/ 0 h 145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2801" h="1459667">
                <a:moveTo>
                  <a:pt x="523564" y="0"/>
                </a:moveTo>
                <a:cubicBezTo>
                  <a:pt x="611386" y="1"/>
                  <a:pt x="1001395" y="1"/>
                  <a:pt x="1089218" y="0"/>
                </a:cubicBezTo>
                <a:cubicBezTo>
                  <a:pt x="1177042" y="1"/>
                  <a:pt x="1253114" y="43910"/>
                  <a:pt x="1297027" y="119965"/>
                </a:cubicBezTo>
                <a:cubicBezTo>
                  <a:pt x="1340938" y="196023"/>
                  <a:pt x="1535945" y="533779"/>
                  <a:pt x="1579857" y="609835"/>
                </a:cubicBezTo>
                <a:cubicBezTo>
                  <a:pt x="1623769" y="685893"/>
                  <a:pt x="1623789" y="773744"/>
                  <a:pt x="1579877" y="849799"/>
                </a:cubicBezTo>
                <a:cubicBezTo>
                  <a:pt x="1535964" y="925857"/>
                  <a:pt x="1340957" y="1263613"/>
                  <a:pt x="1297045" y="1339668"/>
                </a:cubicBezTo>
                <a:cubicBezTo>
                  <a:pt x="1253134" y="1415727"/>
                  <a:pt x="1177061" y="1459668"/>
                  <a:pt x="1089239" y="1459667"/>
                </a:cubicBezTo>
                <a:cubicBezTo>
                  <a:pt x="1001416" y="1459668"/>
                  <a:pt x="611407" y="1459668"/>
                  <a:pt x="523584" y="1459667"/>
                </a:cubicBezTo>
                <a:cubicBezTo>
                  <a:pt x="435760" y="1459668"/>
                  <a:pt x="359687" y="1415759"/>
                  <a:pt x="315776" y="1339702"/>
                </a:cubicBezTo>
                <a:cubicBezTo>
                  <a:pt x="271864" y="1263646"/>
                  <a:pt x="76857" y="925890"/>
                  <a:pt x="32944" y="849833"/>
                </a:cubicBezTo>
                <a:cubicBezTo>
                  <a:pt x="-10968" y="773776"/>
                  <a:pt x="-10987" y="685926"/>
                  <a:pt x="32925" y="609869"/>
                </a:cubicBezTo>
                <a:cubicBezTo>
                  <a:pt x="76837" y="533812"/>
                  <a:pt x="271844" y="196057"/>
                  <a:pt x="315756" y="119999"/>
                </a:cubicBezTo>
                <a:cubicBezTo>
                  <a:pt x="359669" y="43943"/>
                  <a:pt x="435740" y="1"/>
                  <a:pt x="523564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1024067" y="2100747"/>
            <a:ext cx="2986322" cy="45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人工智能与教育</a:t>
            </a: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1023398" y="2608091"/>
            <a:ext cx="2985498" cy="130115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AI教育助手和个性化学习平台将改变传统教学模式，实现教育资源的优化配置。</a:t>
            </a: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1024067" y="4642152"/>
            <a:ext cx="2986322" cy="45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人工智能与制造业</a:t>
            </a:r>
          </a:p>
        </p:txBody>
      </p:sp>
      <p:sp>
        <p:nvSpPr>
          <p:cNvPr id="25" name="矩形 24"/>
          <p:cNvSpPr/>
          <p:nvPr>
            <p:custDataLst>
              <p:tags r:id="rId9"/>
            </p:custDataLst>
          </p:nvPr>
        </p:nvSpPr>
        <p:spPr>
          <a:xfrm>
            <a:off x="1023398" y="5142133"/>
            <a:ext cx="2986322" cy="130115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智能制造将推动工业自动化和个性化定制，提升生产效率和产品质量。</a:t>
            </a:r>
          </a:p>
        </p:txBody>
      </p:sp>
      <p:cxnSp>
        <p:nvCxnSpPr>
          <p:cNvPr id="26" name="直接连接符 25"/>
          <p:cNvCxnSpPr/>
          <p:nvPr>
            <p:custDataLst>
              <p:tags r:id="rId10"/>
            </p:custDataLst>
          </p:nvPr>
        </p:nvCxnSpPr>
        <p:spPr>
          <a:xfrm>
            <a:off x="1035446" y="2561239"/>
            <a:ext cx="3642782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11"/>
            </p:custDataLst>
          </p:nvPr>
        </p:nvCxnSpPr>
        <p:spPr>
          <a:xfrm>
            <a:off x="1035446" y="5103982"/>
            <a:ext cx="3339217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12"/>
            </p:custDataLst>
          </p:nvPr>
        </p:nvSpPr>
        <p:spPr>
          <a:xfrm>
            <a:off x="8194482" y="1472257"/>
            <a:ext cx="2981302" cy="45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人工智能与医疗健康</a:t>
            </a: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>
          <a:xfrm>
            <a:off x="8194482" y="1972238"/>
            <a:ext cx="2986322" cy="130115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AI技术在医疗领域的应用将更加广泛，如智能诊断、个性化治疗方案等，提高医疗服务效率。</a:t>
            </a:r>
          </a:p>
        </p:txBody>
      </p:sp>
      <p:sp>
        <p:nvSpPr>
          <p:cNvPr id="31" name="矩形 30"/>
          <p:cNvSpPr/>
          <p:nvPr>
            <p:custDataLst>
              <p:tags r:id="rId14"/>
            </p:custDataLst>
          </p:nvPr>
        </p:nvSpPr>
        <p:spPr>
          <a:xfrm>
            <a:off x="8189128" y="3728531"/>
            <a:ext cx="2986322" cy="45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人工智能与交通</a:t>
            </a:r>
          </a:p>
        </p:txBody>
      </p:sp>
      <p:sp>
        <p:nvSpPr>
          <p:cNvPr id="32" name="矩形 31"/>
          <p:cNvSpPr/>
          <p:nvPr>
            <p:custDataLst>
              <p:tags r:id="rId15"/>
            </p:custDataLst>
          </p:nvPr>
        </p:nvSpPr>
        <p:spPr>
          <a:xfrm>
            <a:off x="8194482" y="4228513"/>
            <a:ext cx="2986322" cy="130115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自动驾驶技术的成熟将引领智能交通系统的发展，减少交通事故，提高交通效率。</a:t>
            </a:r>
          </a:p>
        </p:txBody>
      </p:sp>
      <p:cxnSp>
        <p:nvCxnSpPr>
          <p:cNvPr id="33" name="直接连接符 32"/>
          <p:cNvCxnSpPr/>
          <p:nvPr>
            <p:custDataLst>
              <p:tags r:id="rId16"/>
            </p:custDataLst>
          </p:nvPr>
        </p:nvCxnSpPr>
        <p:spPr>
          <a:xfrm>
            <a:off x="7655011" y="1934756"/>
            <a:ext cx="3515157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17"/>
            </p:custDataLst>
          </p:nvPr>
        </p:nvCxnSpPr>
        <p:spPr>
          <a:xfrm>
            <a:off x="7815648" y="4187015"/>
            <a:ext cx="3354293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1"/>
            <p:custDataLst>
              <p:tags r:id="rId18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产业融合前景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>
            <p:custDataLst>
              <p:tags r:id="rId2"/>
            </p:custDataLst>
          </p:nvPr>
        </p:nvSpPr>
        <p:spPr>
          <a:xfrm>
            <a:off x="6570573" y="1483194"/>
            <a:ext cx="4707868" cy="4540378"/>
          </a:xfrm>
          <a:custGeom>
            <a:avLst/>
            <a:gdLst>
              <a:gd name="connsiteX0" fmla="*/ 2544449 w 5332839"/>
              <a:gd name="connsiteY0" fmla="*/ 195 h 5143115"/>
              <a:gd name="connsiteX1" fmla="*/ 3989326 w 5332839"/>
              <a:gd name="connsiteY1" fmla="*/ 696990 h 5143115"/>
              <a:gd name="connsiteX2" fmla="*/ 4615480 w 5332839"/>
              <a:gd name="connsiteY2" fmla="*/ 1580526 h 5143115"/>
              <a:gd name="connsiteX3" fmla="*/ 5138211 w 5332839"/>
              <a:gd name="connsiteY3" fmla="*/ 2501358 h 5143115"/>
              <a:gd name="connsiteX4" fmla="*/ 3900513 w 5332839"/>
              <a:gd name="connsiteY4" fmla="*/ 5017341 h 5143115"/>
              <a:gd name="connsiteX5" fmla="*/ 2840740 w 5332839"/>
              <a:gd name="connsiteY5" fmla="*/ 5133507 h 5143115"/>
              <a:gd name="connsiteX6" fmla="*/ 1575642 w 5332839"/>
              <a:gd name="connsiteY6" fmla="*/ 5101174 h 5143115"/>
              <a:gd name="connsiteX7" fmla="*/ 88253 w 5332839"/>
              <a:gd name="connsiteY7" fmla="*/ 2851265 h 5143115"/>
              <a:gd name="connsiteX8" fmla="*/ 561662 w 5332839"/>
              <a:gd name="connsiteY8" fmla="*/ 1718356 h 5143115"/>
              <a:gd name="connsiteX9" fmla="*/ 1142458 w 5332839"/>
              <a:gd name="connsiteY9" fmla="*/ 749720 h 5143115"/>
              <a:gd name="connsiteX10" fmla="*/ 2544449 w 5332839"/>
              <a:gd name="connsiteY10" fmla="*/ 195 h 514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32839" h="5143115">
                <a:moveTo>
                  <a:pt x="2544449" y="195"/>
                </a:moveTo>
                <a:cubicBezTo>
                  <a:pt x="3077965" y="-7704"/>
                  <a:pt x="3618629" y="225451"/>
                  <a:pt x="3989326" y="696990"/>
                </a:cubicBezTo>
                <a:cubicBezTo>
                  <a:pt x="4214069" y="982865"/>
                  <a:pt x="4422783" y="1277380"/>
                  <a:pt x="4615480" y="1580526"/>
                </a:cubicBezTo>
                <a:cubicBezTo>
                  <a:pt x="4805268" y="1879089"/>
                  <a:pt x="4979511" y="2186030"/>
                  <a:pt x="5138211" y="2501358"/>
                </a:cubicBezTo>
                <a:cubicBezTo>
                  <a:pt x="5669663" y="3557292"/>
                  <a:pt x="5065400" y="4816182"/>
                  <a:pt x="3900513" y="5017341"/>
                </a:cubicBezTo>
                <a:cubicBezTo>
                  <a:pt x="3549135" y="5078015"/>
                  <a:pt x="3195875" y="5116737"/>
                  <a:pt x="2840740" y="5133507"/>
                </a:cubicBezTo>
                <a:cubicBezTo>
                  <a:pt x="2421672" y="5153296"/>
                  <a:pt x="1999973" y="5142518"/>
                  <a:pt x="1575642" y="5101174"/>
                </a:cubicBezTo>
                <a:cubicBezTo>
                  <a:pt x="467924" y="4993235"/>
                  <a:pt x="-261479" y="3907856"/>
                  <a:pt x="88253" y="2851265"/>
                </a:cubicBezTo>
                <a:cubicBezTo>
                  <a:pt x="217127" y="2461910"/>
                  <a:pt x="374930" y="2084278"/>
                  <a:pt x="561662" y="1718356"/>
                </a:cubicBezTo>
                <a:cubicBezTo>
                  <a:pt x="731361" y="1385798"/>
                  <a:pt x="924955" y="1062919"/>
                  <a:pt x="1142458" y="749720"/>
                </a:cubicBezTo>
                <a:cubicBezTo>
                  <a:pt x="1484564" y="257047"/>
                  <a:pt x="2010933" y="8094"/>
                  <a:pt x="2544449" y="19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C:/Users/usnas/AppData/Roaming/Kingsoft/office6/wppai/generateppt/6A7C9489AD7846E184727CF388101803.jpg6A7C9489AD7846E184727CF38810180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l="375" r="375"/>
          <a:stretch>
            <a:fillRect/>
          </a:stretch>
        </p:blipFill>
        <p:spPr>
          <a:xfrm>
            <a:off x="6915630" y="1586922"/>
            <a:ext cx="4580370" cy="467999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13" h="7370">
                <a:moveTo>
                  <a:pt x="2705" y="0"/>
                </a:moveTo>
                <a:cubicBezTo>
                  <a:pt x="2734" y="0"/>
                  <a:pt x="2764" y="0"/>
                  <a:pt x="2793" y="1"/>
                </a:cubicBezTo>
                <a:cubicBezTo>
                  <a:pt x="3208" y="15"/>
                  <a:pt x="3629" y="133"/>
                  <a:pt x="4020" y="368"/>
                </a:cubicBezTo>
                <a:cubicBezTo>
                  <a:pt x="4453" y="629"/>
                  <a:pt x="4870" y="909"/>
                  <a:pt x="5269" y="1208"/>
                </a:cubicBezTo>
                <a:cubicBezTo>
                  <a:pt x="5663" y="1503"/>
                  <a:pt x="6041" y="1816"/>
                  <a:pt x="6403" y="2147"/>
                </a:cubicBezTo>
                <a:cubicBezTo>
                  <a:pt x="7614" y="3258"/>
                  <a:pt x="7449" y="5193"/>
                  <a:pt x="6033" y="6028"/>
                </a:cubicBezTo>
                <a:cubicBezTo>
                  <a:pt x="5607" y="6280"/>
                  <a:pt x="5166" y="6504"/>
                  <a:pt x="4713" y="6701"/>
                </a:cubicBezTo>
                <a:cubicBezTo>
                  <a:pt x="4178" y="6933"/>
                  <a:pt x="3624" y="7127"/>
                  <a:pt x="3052" y="7283"/>
                </a:cubicBezTo>
                <a:cubicBezTo>
                  <a:pt x="1559" y="7688"/>
                  <a:pt x="76" y="6637"/>
                  <a:pt x="10" y="5091"/>
                </a:cubicBezTo>
                <a:cubicBezTo>
                  <a:pt x="-14" y="4521"/>
                  <a:pt x="5" y="3952"/>
                  <a:pt x="67" y="3385"/>
                </a:cubicBezTo>
                <a:cubicBezTo>
                  <a:pt x="124" y="2869"/>
                  <a:pt x="217" y="2354"/>
                  <a:pt x="345" y="1839"/>
                </a:cubicBezTo>
                <a:cubicBezTo>
                  <a:pt x="547" y="1030"/>
                  <a:pt x="1109" y="447"/>
                  <a:pt x="1798" y="174"/>
                </a:cubicBezTo>
                <a:cubicBezTo>
                  <a:pt x="2057" y="72"/>
                  <a:pt x="2334" y="13"/>
                  <a:pt x="2616" y="2"/>
                </a:cubicBezTo>
                <a:cubicBezTo>
                  <a:pt x="2645" y="1"/>
                  <a:pt x="2675" y="0"/>
                  <a:pt x="2705" y="0"/>
                </a:cubicBezTo>
                <a:close/>
              </a:path>
            </a:pathLst>
          </a:custGeom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81728" y="1881166"/>
            <a:ext cx="5175885" cy="8600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随着AI技术的发展，各国开始制定严格的数据隐私保护法律，如欧盟的GDPR。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81728" y="1422858"/>
            <a:ext cx="5175885" cy="4207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隐私保护法规</a:t>
            </a: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681728" y="3497036"/>
            <a:ext cx="5175885" cy="8600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为确保AI技术的道德使用，国际组织和国家机构正在制定AI伦理指导原则。</a:t>
            </a: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681728" y="3036178"/>
            <a:ext cx="5175885" cy="4207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伦理道德规范</a:t>
            </a: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681728" y="5112907"/>
            <a:ext cx="5175885" cy="8611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为激励创新，保护AI技术的知识产权，相关法律正在不断完善，如美国的AI专利法。</a:t>
            </a: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681728" y="4675634"/>
            <a:ext cx="5175885" cy="4207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知识产权保护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  <p:custDataLst>
              <p:tags r:id="rId10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法律法规制定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21303" y="2512165"/>
            <a:ext cx="2082801" cy="13972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spc="-300" dirty="0"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50000">
                      <a:srgbClr val="EFDFB3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06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48074" y="3865626"/>
            <a:ext cx="2895851" cy="747975"/>
            <a:chOff x="8813549" y="328718"/>
            <a:chExt cx="2895851" cy="747975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8902700" y="328718"/>
              <a:ext cx="2626310" cy="45577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13549" y="820639"/>
              <a:ext cx="2895851" cy="256054"/>
            </a:xfrm>
            <a:prstGeom prst="rect">
              <a:avLst/>
            </a:prstGeom>
          </p:spPr>
        </p:pic>
      </p:grp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82800" y="2848403"/>
            <a:ext cx="8846496" cy="724770"/>
          </a:xfrm>
        </p:spPr>
        <p:txBody>
          <a:bodyPr/>
          <a:lstStyle/>
          <a:p>
            <a:r>
              <a:rPr lang="zh-CN" altLang="en-US" dirty="0"/>
              <a:t>人工智能的国际合作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例如，谷歌的DeepMind与多国研究机构合作，共同推进AI在医疗健康领域的应用。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全球AI实验室网络</a:t>
            </a: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例如，国际机器学习竞赛Kaggle，吸引了来自世界各地的数据科学家参与，推动AI技术的创新与交流。</a:t>
            </a: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跨国AI竞赛与挑战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各国专家共同参与，如IEEE和欧盟委员会合作制定AI伦理准则，确保技术发展符合全球标准。</a:t>
            </a: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国际AI伦理标准制定</a:t>
            </a:r>
          </a:p>
        </p:txBody>
      </p:sp>
      <p:pic>
        <p:nvPicPr>
          <p:cNvPr id="25" name="图片 24" descr="C:/Users/usnas/AppData/Roaming/Kingsoft/office6/wppai/generateppt/EE826B8FA9BD4E4CA1B1A6A7C5B68843.jpgEE826B8FA9BD4E4CA1B1A6A7C5B6884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6"/>
          <a:srcRect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C:/Users/usnas/AppData/Roaming/Kingsoft/office6/wppai/generateppt/48D1BF882D2945FE8C2F2A3A8048BAEF.jpg48D1BF882D2945FE8C2F2A3A8048BAEF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7"/>
          <a:srcRect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C:/Users/usnas/AppData/Roaming/Kingsoft/office6/wppai/generateppt/5C38895F71F54A7C9D2E2DF147E6FA88.jpg5C38895F71F54A7C9D2E2DF147E6FA8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1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2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3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  <p:custDataLst>
              <p:tags r:id="rId14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跨国研究项目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usnas/AppData/Roaming/Kingsoft/office6/wppai/generateppt/094A5F280C0F4C3EBD9D40DA385FE19C.jpg094A5F280C0F4C3EBD9D40DA385FE19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rcRect t="410" b="410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66" name="圆角矩形 65"/>
          <p:cNvSpPr/>
          <p:nvPr>
            <p:custDataLst>
              <p:tags r:id="rId3"/>
            </p:custDataLst>
          </p:nvPr>
        </p:nvSpPr>
        <p:spPr>
          <a:xfrm>
            <a:off x="1000441" y="303061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7" name="圆角矩形 35"/>
          <p:cNvSpPr/>
          <p:nvPr>
            <p:custDataLst>
              <p:tags r:id="rId4"/>
            </p:custDataLst>
          </p:nvPr>
        </p:nvSpPr>
        <p:spPr>
          <a:xfrm>
            <a:off x="635316" y="333605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跨国资历框架合作</a:t>
            </a:r>
          </a:p>
        </p:txBody>
      </p:sp>
      <p:sp>
        <p:nvSpPr>
          <p:cNvPr id="31" name="圆角矩形 30"/>
          <p:cNvSpPr/>
          <p:nvPr>
            <p:custDataLst>
              <p:tags r:id="rId5"/>
            </p:custDataLst>
          </p:nvPr>
        </p:nvSpPr>
        <p:spPr>
          <a:xfrm>
            <a:off x="1000441" y="137453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6"/>
            </p:custDataLst>
          </p:nvPr>
        </p:nvSpPr>
        <p:spPr>
          <a:xfrm>
            <a:off x="635316" y="168060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参与国际标准化组织</a:t>
            </a: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2968942" y="1441211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各国政府和企业积极参与ISO/IEC JTC 1等国际标准化组织，共同制定AI技术标准。</a:t>
            </a:r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2968942" y="3029981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例如，欧洲资历框架(EQF)与亚洲资历参照框架(AQRF)合作，促进AI教育资历互认。</a:t>
            </a:r>
          </a:p>
        </p:txBody>
      </p:sp>
      <p:sp>
        <p:nvSpPr>
          <p:cNvPr id="73" name="圆角矩形 72"/>
          <p:cNvSpPr/>
          <p:nvPr>
            <p:custDataLst>
              <p:tags r:id="rId9"/>
            </p:custDataLst>
          </p:nvPr>
        </p:nvSpPr>
        <p:spPr>
          <a:xfrm>
            <a:off x="1000441" y="4686062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" name="圆角矩形 35"/>
          <p:cNvSpPr/>
          <p:nvPr>
            <p:custDataLst>
              <p:tags r:id="rId10"/>
            </p:custDataLst>
          </p:nvPr>
        </p:nvSpPr>
        <p:spPr>
          <a:xfrm>
            <a:off x="635316" y="4992132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国际数据共享协议</a:t>
            </a:r>
          </a:p>
        </p:txBody>
      </p: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2968942" y="4685427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为促进AI发展，多国签署数据共享协议，如欧盟与美国的隐私盾协议，确保数据跨境流动安全。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  <p:custDataLst>
              <p:tags r:id="rId12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国际标准制定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01061" y="3737264"/>
            <a:ext cx="2159956" cy="1132297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例如，谷歌与百度在人工智能领域的合作，共同推动AI技术的发展和应用。</a:t>
            </a: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901061" y="3055923"/>
            <a:ext cx="2159956" cy="59110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国际科技巨头的合作项目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901061" y="1801824"/>
            <a:ext cx="1325181" cy="991613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3707704" y="3737264"/>
            <a:ext cx="2159956" cy="1132297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如MIT与剑桥大学的联合实验室，致力于人工智能基础理论和应用技术的研究。</a:t>
            </a: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3707704" y="3055923"/>
            <a:ext cx="2159956" cy="59110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跨国研究机构的联合研究</a:t>
            </a: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3707704" y="1801824"/>
            <a:ext cx="1325181" cy="991613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7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513712" y="3737264"/>
            <a:ext cx="2159956" cy="1132297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IEEE、ISO等国际标准化组织在人工智能领域制定标准，促进全球技术的兼容与交流。</a:t>
            </a: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6513712" y="3055923"/>
            <a:ext cx="2159956" cy="59110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国际标准的制定与合作</a:t>
            </a: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6513712" y="1801824"/>
            <a:ext cx="1325181" cy="991613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7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>
            <a:off x="9336864" y="3737264"/>
            <a:ext cx="2159956" cy="1132297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例如，G20国家在人工智能政策上的交流与合作，旨在建立全球性的AI治理框架。</a:t>
            </a:r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9336864" y="3055923"/>
            <a:ext cx="2159956" cy="59110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多国政府间的AI政策对话</a:t>
            </a: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9336864" y="1801824"/>
            <a:ext cx="1325181" cy="991613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04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14"/>
            </p:custDataLst>
          </p:nvPr>
        </p:nvCxnSpPr>
        <p:spPr>
          <a:xfrm>
            <a:off x="695960" y="1801824"/>
            <a:ext cx="0" cy="442708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5"/>
            </p:custDataLst>
          </p:nvPr>
        </p:nvCxnSpPr>
        <p:spPr>
          <a:xfrm>
            <a:off x="3501968" y="1801824"/>
            <a:ext cx="0" cy="442708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6"/>
            </p:custDataLst>
          </p:nvPr>
        </p:nvCxnSpPr>
        <p:spPr>
          <a:xfrm>
            <a:off x="6307976" y="1801824"/>
            <a:ext cx="0" cy="442708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>
            <p:custDataLst>
              <p:tags r:id="rId17"/>
            </p:custDataLst>
          </p:nvPr>
        </p:nvCxnSpPr>
        <p:spPr>
          <a:xfrm>
            <a:off x="9131763" y="1801824"/>
            <a:ext cx="0" cy="442708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 descr="C:/Users/usnas/AppData/Roaming/Kingsoft/office6/wppai/generateppt/15A23869874349EFA51092B20644F4BD.jpg15A23869874349EFA51092B20644F4BD"/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4"/>
          <a:srcRect t="20918" b="20918"/>
          <a:stretch>
            <a:fillRect/>
          </a:stretch>
        </p:blipFill>
        <p:spPr>
          <a:xfrm>
            <a:off x="901061" y="4915165"/>
            <a:ext cx="2159956" cy="129597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40" name="图片 39" descr="C:/Users/usnas/AppData/Roaming/Kingsoft/office6/wppai/generateppt/C34181163E4C461897AB5D2CB238BA68.jpgC34181163E4C461897AB5D2CB238BA68"/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5"/>
          <a:srcRect t="30129" b="30129"/>
          <a:stretch>
            <a:fillRect/>
          </a:stretch>
        </p:blipFill>
        <p:spPr>
          <a:xfrm>
            <a:off x="3707704" y="4915165"/>
            <a:ext cx="2159956" cy="129597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41" name="图片 40" descr="C:/Users/usnas/AppData/Roaming/Kingsoft/office6/wppai/generateppt/3C79F45D048B45AEA62D50127E51C14F.jpg3C79F45D048B45AEA62D50127E51C14F"/>
          <p:cNvPicPr>
            <a:picLocks noChangeAspect="1"/>
          </p:cNvPicPr>
          <p:nvPr>
            <p:custDataLst>
              <p:tags r:id="rId20"/>
            </p:custDataLst>
          </p:nvPr>
        </p:nvPicPr>
        <p:blipFill rotWithShape="1">
          <a:blip r:embed="rId26"/>
          <a:srcRect t="18045" b="18045"/>
          <a:stretch>
            <a:fillRect/>
          </a:stretch>
        </p:blipFill>
        <p:spPr>
          <a:xfrm>
            <a:off x="6513712" y="4915165"/>
            <a:ext cx="2159956" cy="129597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42" name="图片 41" descr="C:/Users/usnas/AppData/Roaming/Kingsoft/office6/wppai/generateppt/918B3EB0766342EF8CC91398557056BD.jpg918B3EB0766342EF8CC91398557056BD"/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27"/>
          <a:srcRect l="203" r="203"/>
          <a:stretch>
            <a:fillRect/>
          </a:stretch>
        </p:blipFill>
        <p:spPr>
          <a:xfrm>
            <a:off x="9336864" y="4915165"/>
            <a:ext cx="2159956" cy="129597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  <p:custDataLst>
              <p:tags r:id="rId22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全球竞争与合作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000103" y="2229603"/>
            <a:ext cx="7054894" cy="1066800"/>
          </a:xfrm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zh-CN" altLang="en-US" sz="6600" b="1" dirty="0">
                <a:latin typeface="+mj-ea"/>
                <a:ea typeface="+mj-ea"/>
              </a:rPr>
              <a:t>感谢您的关注！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03" y="3303659"/>
            <a:ext cx="2627915" cy="86390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21303" y="2512165"/>
            <a:ext cx="2082801" cy="13972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spc="-300" dirty="0"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50000">
                      <a:srgbClr val="EFDFB3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01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48074" y="3865626"/>
            <a:ext cx="2895851" cy="747975"/>
            <a:chOff x="8813549" y="328718"/>
            <a:chExt cx="2895851" cy="747975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8902700" y="328718"/>
              <a:ext cx="2626310" cy="45577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13549" y="820639"/>
              <a:ext cx="2895851" cy="256054"/>
            </a:xfrm>
            <a:prstGeom prst="rect">
              <a:avLst/>
            </a:prstGeom>
          </p:spPr>
        </p:pic>
      </p:grp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82800" y="2848403"/>
            <a:ext cx="8846496" cy="724770"/>
          </a:xfrm>
        </p:spPr>
        <p:txBody>
          <a:bodyPr/>
          <a:lstStyle/>
          <a:p>
            <a:r>
              <a:rPr lang="zh-CN" altLang="en-US" dirty="0"/>
              <a:t>人工智能的起源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usnas/AppData/Roaming/Kingsoft/office6/wppai/generateppt/7DC797DBE1BE460BAAC661143ED85FCB.jpg7DC797DBE1BE460BAAC661143ED85FCB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/>
          <a:srcRect l="116" r="116"/>
          <a:stretch>
            <a:fillRect/>
          </a:stretch>
        </p:blipFill>
        <p:spPr>
          <a:xfrm>
            <a:off x="6718300" y="0"/>
            <a:ext cx="5473700" cy="6858000"/>
          </a:xfrm>
          <a:custGeom>
            <a:avLst/>
            <a:gdLst>
              <a:gd name="connsiteX0" fmla="*/ 1714500 w 5473700"/>
              <a:gd name="connsiteY0" fmla="*/ 0 h 6858000"/>
              <a:gd name="connsiteX1" fmla="*/ 5473700 w 5473700"/>
              <a:gd name="connsiteY1" fmla="*/ 0 h 6858000"/>
              <a:gd name="connsiteX2" fmla="*/ 5473700 w 5473700"/>
              <a:gd name="connsiteY2" fmla="*/ 6858000 h 6858000"/>
              <a:gd name="connsiteX3" fmla="*/ 0 w 5473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6858000">
                <a:moveTo>
                  <a:pt x="1714500" y="0"/>
                </a:moveTo>
                <a:lnTo>
                  <a:pt x="5473700" y="0"/>
                </a:lnTo>
                <a:lnTo>
                  <a:pt x="5473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605210" y="1975748"/>
            <a:ext cx="4356396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1950年，艾伦·图灵提出了图灵测试，作为判断机器是否具有智能的标准。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604575" y="1513504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图灵测试的提出</a:t>
            </a: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705485" y="1580174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1613464" y="3601222"/>
            <a:ext cx="4356397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20世纪40年代，沃伦·麦卡洛克和沃尔特·皮茨提出了人工神经网络的初步模型。</a:t>
            </a: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1613464" y="3139613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神经网络的初步探索</a:t>
            </a: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713739" y="3205648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1604575" y="5224156"/>
            <a:ext cx="4356397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1956年，艾伦·纽厄尔和赫伯特·西蒙开发了逻辑理论机，展示了计算机解决逻辑问题的能力。</a:t>
            </a: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1603940" y="4761912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逻辑理论机的开发</a:t>
            </a: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704850" y="4828582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  <p:custDataLst>
              <p:tags r:id="rId12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早期理论基础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1950年，艾伦·图灵提出了判断机器是否能思考的图灵测试，成为AI研究的重要起点。</a:t>
            </a: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图灵测试的提出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1980年代，反向传播算法的发明使得神经网络研究复兴，为深度学习奠定了基础。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神经网络的复兴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8209072" y="2336420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1956年，约翰·麦卡锡等人在达特茅斯会议上首次提出“人工智能”这一术语，标志着AI研究的正式开始。</a:t>
            </a: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209072" y="1668365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达特茅斯会议</a:t>
            </a: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8209072" y="4625713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2016年，谷歌DeepMind开发的AlphaGo击败了世界围棋冠军李世石，展示了AI在复杂任务中的巨大潜力。</a:t>
            </a: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8209072" y="3961468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AlphaGo的胜利</a:t>
            </a:r>
          </a:p>
        </p:txBody>
      </p:sp>
      <p:pic>
        <p:nvPicPr>
          <p:cNvPr id="19" name="图片 18" descr="C:/Users/usnas/AppData/Roaming/Kingsoft/office6/wppai/generateppt/68082A52CAC547E18E89D1A53587A0C6.jpg68082A52CAC547E18E89D1A53587A0C6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20"/>
          <a:srcRect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图片 24" descr="C:/Users/usnas/AppData/Roaming/Kingsoft/office6/wppai/generateppt/4BCAC2FA679049A49DC902B5E968E625.jpg4BCAC2FA679049A49DC902B5E968E625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1"/>
          <a:srcRect t="16618" b="16618"/>
          <a:stretch>
            <a:fillRect/>
          </a:stretch>
        </p:blipFill>
        <p:spPr>
          <a:xfrm>
            <a:off x="6278572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C:/Users/usnas/AppData/Roaming/Kingsoft/office6/wppai/generateppt/00E9DA2AB3BA4B5EA5A643DC454FEA82.jpg00E9DA2AB3BA4B5EA5A643DC454FEA8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C:/Users/usnas/AppData/Roaming/Kingsoft/office6/wppai/generateppt/9EA89D4AFD04444E83EA48F2DD8D9D5D.jpg9EA89D4AFD04444E83EA48F2DD8D9D5D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/>
          <a:srcRect t="16676" b="16676"/>
          <a:stretch>
            <a:fillRect/>
          </a:stretch>
        </p:blipFill>
        <p:spPr>
          <a:xfrm>
            <a:off x="6278572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" name="八边形 30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2" name="八边形 31"/>
          <p:cNvSpPr/>
          <p:nvPr>
            <p:custDataLst>
              <p:tags r:id="rId15"/>
            </p:custDataLst>
          </p:nvPr>
        </p:nvSpPr>
        <p:spPr>
          <a:xfrm>
            <a:off x="7391785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3" name="八边形 32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4" name="八边形 33"/>
          <p:cNvSpPr/>
          <p:nvPr>
            <p:custDataLst>
              <p:tags r:id="rId17"/>
            </p:custDataLst>
          </p:nvPr>
        </p:nvSpPr>
        <p:spPr>
          <a:xfrm>
            <a:off x="7391785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04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  <p:custDataLst>
              <p:tags r:id="rId18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里程碑式发明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usnas/AppData/Roaming/Kingsoft/office6/wppai/generateppt/D22E9FE223DF478AB6219FF1155E9FE0.jpgD22E9FE223DF478AB6219FF1155E9FE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t="41" b="41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25270" y="3378835"/>
            <a:ext cx="9474200" cy="720090"/>
          </a:xfrm>
        </p:spPr>
        <p:txBody>
          <a:bodyPr anchor="ctr" anchorCtr="0"/>
          <a:lstStyle/>
          <a:p>
            <a:r>
              <a:rPr lang="zh-CN" altLang="en-US" sz="4000" b="1" spc="300" dirty="0">
                <a:solidFill>
                  <a:srgbClr val="A62038"/>
                </a:solidFill>
                <a:latin typeface="+mn-lt"/>
                <a:ea typeface="+mn-ea"/>
                <a:cs typeface="+mn-cs"/>
              </a:rPr>
              <a:t>AI冬天与复苏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527175" y="4785361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20世纪70年代末至80年代初，由于技术限制和资金减少，AI研究遭遇寒冬。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527175" y="4325621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第一次AI冬天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8353425" y="4785361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21世纪初，随着大数据和计算能力的提升，AI技术开始复苏，标志事件包括深度学习的突破。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8353425" y="4325621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AI复苏的标志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40300" y="4785361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90年代初，AI研究再次因期望过高和实际成果不足而进入低谷期。</a:t>
            </a: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40300" y="4325621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第二次AI冬天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21303" y="2512165"/>
            <a:ext cx="2082801" cy="13972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spc="-300" dirty="0"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50000">
                      <a:srgbClr val="EFDFB3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02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48074" y="3865626"/>
            <a:ext cx="2895851" cy="747975"/>
            <a:chOff x="8813549" y="328718"/>
            <a:chExt cx="2895851" cy="747975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8902700" y="328718"/>
              <a:ext cx="2626310" cy="45577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13549" y="820639"/>
              <a:ext cx="2895851" cy="256054"/>
            </a:xfrm>
            <a:prstGeom prst="rect">
              <a:avLst/>
            </a:prstGeom>
          </p:spPr>
        </p:pic>
      </p:grp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82800" y="2848403"/>
            <a:ext cx="8846496" cy="724770"/>
          </a:xfrm>
        </p:spPr>
        <p:txBody>
          <a:bodyPr/>
          <a:lstStyle/>
          <a:p>
            <a:r>
              <a:rPr lang="zh-CN" altLang="en-US" dirty="0"/>
              <a:t>人工智能的分类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/Users/usnas/AppData/Roaming/Kingsoft/office6/wppai/generateppt/75EE6ABEFCF34DCA99D0DC2CBE49DB51.jpg75EE6ABEFCF34DCA99D0DC2CBE49DB5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/>
          <a:srcRect l="3129" r="3129"/>
          <a:stretch>
            <a:fillRect/>
          </a:stretch>
        </p:blipFill>
        <p:spPr>
          <a:xfrm>
            <a:off x="1223056" y="1799464"/>
            <a:ext cx="2593474" cy="2766634"/>
          </a:xfrm>
          <a:custGeom>
            <a:avLst/>
            <a:gdLst>
              <a:gd name="connsiteX0" fmla="*/ 1241901 w 2483800"/>
              <a:gd name="connsiteY0" fmla="*/ 0 h 2649637"/>
              <a:gd name="connsiteX1" fmla="*/ 1241903 w 2483800"/>
              <a:gd name="connsiteY1" fmla="*/ 0 h 2649637"/>
              <a:gd name="connsiteX2" fmla="*/ 1282228 w 2483800"/>
              <a:gd name="connsiteY2" fmla="*/ 4783 h 2649637"/>
              <a:gd name="connsiteX3" fmla="*/ 1321426 w 2483800"/>
              <a:gd name="connsiteY3" fmla="*/ 19130 h 2649637"/>
              <a:gd name="connsiteX4" fmla="*/ 2385520 w 2483800"/>
              <a:gd name="connsiteY4" fmla="*/ 551178 h 2649637"/>
              <a:gd name="connsiteX5" fmla="*/ 2483800 w 2483800"/>
              <a:gd name="connsiteY5" fmla="*/ 710202 h 2649637"/>
              <a:gd name="connsiteX6" fmla="*/ 2483800 w 2483800"/>
              <a:gd name="connsiteY6" fmla="*/ 1939377 h 2649637"/>
              <a:gd name="connsiteX7" fmla="*/ 2385517 w 2483800"/>
              <a:gd name="connsiteY7" fmla="*/ 2098463 h 2649637"/>
              <a:gd name="connsiteX8" fmla="*/ 1321421 w 2483800"/>
              <a:gd name="connsiteY8" fmla="*/ 2630510 h 2649637"/>
              <a:gd name="connsiteX9" fmla="*/ 1162374 w 2483800"/>
              <a:gd name="connsiteY9" fmla="*/ 2630508 h 2649637"/>
              <a:gd name="connsiteX10" fmla="*/ 98279 w 2483800"/>
              <a:gd name="connsiteY10" fmla="*/ 2098461 h 2649637"/>
              <a:gd name="connsiteX11" fmla="*/ 0 w 2483800"/>
              <a:gd name="connsiteY11" fmla="*/ 1939437 h 2649637"/>
              <a:gd name="connsiteX12" fmla="*/ 0 w 2483800"/>
              <a:gd name="connsiteY12" fmla="*/ 710262 h 2649637"/>
              <a:gd name="connsiteX13" fmla="*/ 98283 w 2483800"/>
              <a:gd name="connsiteY13" fmla="*/ 551176 h 2649637"/>
              <a:gd name="connsiteX14" fmla="*/ 1162378 w 2483800"/>
              <a:gd name="connsiteY14" fmla="*/ 19128 h 2649637"/>
              <a:gd name="connsiteX15" fmla="*/ 1201576 w 2483800"/>
              <a:gd name="connsiteY15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800" h="2649637">
                <a:moveTo>
                  <a:pt x="1241901" y="0"/>
                </a:moveTo>
                <a:lnTo>
                  <a:pt x="1241903" y="0"/>
                </a:lnTo>
                <a:lnTo>
                  <a:pt x="1282228" y="4783"/>
                </a:lnTo>
                <a:cubicBezTo>
                  <a:pt x="1295545" y="7971"/>
                  <a:pt x="1308674" y="12754"/>
                  <a:pt x="1321426" y="19130"/>
                </a:cubicBezTo>
                <a:cubicBezTo>
                  <a:pt x="1372435" y="44635"/>
                  <a:pt x="2323621" y="520228"/>
                  <a:pt x="2385520" y="551178"/>
                </a:cubicBezTo>
                <a:cubicBezTo>
                  <a:pt x="2447420" y="582128"/>
                  <a:pt x="2483800" y="640996"/>
                  <a:pt x="2483800" y="710202"/>
                </a:cubicBezTo>
                <a:cubicBezTo>
                  <a:pt x="2483800" y="779408"/>
                  <a:pt x="2483800" y="1870171"/>
                  <a:pt x="2483800" y="1939377"/>
                </a:cubicBezTo>
                <a:cubicBezTo>
                  <a:pt x="2483800" y="2008583"/>
                  <a:pt x="2447417" y="2067513"/>
                  <a:pt x="2385517" y="2098463"/>
                </a:cubicBezTo>
                <a:cubicBezTo>
                  <a:pt x="2323617" y="2129413"/>
                  <a:pt x="1372431" y="2605005"/>
                  <a:pt x="1321421" y="2630510"/>
                </a:cubicBezTo>
                <a:cubicBezTo>
                  <a:pt x="1270412" y="2656015"/>
                  <a:pt x="1213384" y="2656012"/>
                  <a:pt x="1162374" y="2630508"/>
                </a:cubicBezTo>
                <a:cubicBezTo>
                  <a:pt x="1111365" y="2605002"/>
                  <a:pt x="160179" y="2129409"/>
                  <a:pt x="98279" y="2098461"/>
                </a:cubicBezTo>
                <a:cubicBezTo>
                  <a:pt x="36379" y="2067510"/>
                  <a:pt x="0" y="2008642"/>
                  <a:pt x="0" y="1939437"/>
                </a:cubicBezTo>
                <a:cubicBezTo>
                  <a:pt x="0" y="1870230"/>
                  <a:pt x="0" y="779467"/>
                  <a:pt x="0" y="710262"/>
                </a:cubicBezTo>
                <a:cubicBezTo>
                  <a:pt x="0" y="641055"/>
                  <a:pt x="36384" y="582125"/>
                  <a:pt x="98283" y="551176"/>
                </a:cubicBezTo>
                <a:cubicBezTo>
                  <a:pt x="160183" y="520225"/>
                  <a:pt x="1111368" y="44632"/>
                  <a:pt x="1162378" y="19128"/>
                </a:cubicBezTo>
                <a:cubicBezTo>
                  <a:pt x="1175131" y="12752"/>
                  <a:pt x="1188259" y="7969"/>
                  <a:pt x="1201576" y="4781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124361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弱人工智能专注于执行特定任务，如语音识别或图像识别，例如Siri和Google Assistant。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24361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特定任务型AI</a:t>
            </a:r>
          </a:p>
        </p:txBody>
      </p:sp>
      <p:pic>
        <p:nvPicPr>
          <p:cNvPr id="16" name="图片 15" descr="C:/Users/usnas/AppData/Roaming/Kingsoft/office6/wppai/generateppt/BE3B24ADFD0943409E1304CE170EFE1E.jpgBE3B24ADFD0943409E1304CE170EFE1E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/>
          <a:srcRect t="14446" b="14446"/>
          <a:stretch>
            <a:fillRect/>
          </a:stretch>
        </p:blipFill>
        <p:spPr>
          <a:xfrm>
            <a:off x="4793521" y="1799464"/>
            <a:ext cx="2593055" cy="2766634"/>
          </a:xfrm>
          <a:custGeom>
            <a:avLst/>
            <a:gdLst>
              <a:gd name="connsiteX0" fmla="*/ 1241500 w 2483399"/>
              <a:gd name="connsiteY0" fmla="*/ 0 h 2649637"/>
              <a:gd name="connsiteX1" fmla="*/ 1241502 w 2483399"/>
              <a:gd name="connsiteY1" fmla="*/ 0 h 2649637"/>
              <a:gd name="connsiteX2" fmla="*/ 1281827 w 2483399"/>
              <a:gd name="connsiteY2" fmla="*/ 4783 h 2649637"/>
              <a:gd name="connsiteX3" fmla="*/ 1321025 w 2483399"/>
              <a:gd name="connsiteY3" fmla="*/ 19130 h 2649637"/>
              <a:gd name="connsiteX4" fmla="*/ 2385119 w 2483399"/>
              <a:gd name="connsiteY4" fmla="*/ 551178 h 2649637"/>
              <a:gd name="connsiteX5" fmla="*/ 2483399 w 2483399"/>
              <a:gd name="connsiteY5" fmla="*/ 710202 h 2649637"/>
              <a:gd name="connsiteX6" fmla="*/ 2483399 w 2483399"/>
              <a:gd name="connsiteY6" fmla="*/ 1939377 h 2649637"/>
              <a:gd name="connsiteX7" fmla="*/ 2385116 w 2483399"/>
              <a:gd name="connsiteY7" fmla="*/ 2098463 h 2649637"/>
              <a:gd name="connsiteX8" fmla="*/ 1321020 w 2483399"/>
              <a:gd name="connsiteY8" fmla="*/ 2630510 h 2649637"/>
              <a:gd name="connsiteX9" fmla="*/ 1161973 w 2483399"/>
              <a:gd name="connsiteY9" fmla="*/ 2630508 h 2649637"/>
              <a:gd name="connsiteX10" fmla="*/ 97878 w 2483399"/>
              <a:gd name="connsiteY10" fmla="*/ 2098461 h 2649637"/>
              <a:gd name="connsiteX11" fmla="*/ 6251 w 2483399"/>
              <a:gd name="connsiteY11" fmla="*/ 1989128 h 2649637"/>
              <a:gd name="connsiteX12" fmla="*/ 0 w 2483399"/>
              <a:gd name="connsiteY12" fmla="*/ 1942433 h 2649637"/>
              <a:gd name="connsiteX13" fmla="*/ 0 w 2483399"/>
              <a:gd name="connsiteY13" fmla="*/ 707266 h 2649637"/>
              <a:gd name="connsiteX14" fmla="*/ 6251 w 2483399"/>
              <a:gd name="connsiteY14" fmla="*/ 660560 h 2649637"/>
              <a:gd name="connsiteX15" fmla="*/ 97882 w 2483399"/>
              <a:gd name="connsiteY15" fmla="*/ 551176 h 2649637"/>
              <a:gd name="connsiteX16" fmla="*/ 1161977 w 2483399"/>
              <a:gd name="connsiteY16" fmla="*/ 19128 h 2649637"/>
              <a:gd name="connsiteX17" fmla="*/ 1201175 w 2483399"/>
              <a:gd name="connsiteY17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83399" h="2649637">
                <a:moveTo>
                  <a:pt x="1241500" y="0"/>
                </a:moveTo>
                <a:lnTo>
                  <a:pt x="1241502" y="0"/>
                </a:lnTo>
                <a:lnTo>
                  <a:pt x="1281827" y="4783"/>
                </a:lnTo>
                <a:cubicBezTo>
                  <a:pt x="1295144" y="7971"/>
                  <a:pt x="1308273" y="12754"/>
                  <a:pt x="1321025" y="19130"/>
                </a:cubicBezTo>
                <a:cubicBezTo>
                  <a:pt x="1372034" y="44635"/>
                  <a:pt x="2323220" y="520228"/>
                  <a:pt x="2385119" y="551178"/>
                </a:cubicBezTo>
                <a:cubicBezTo>
                  <a:pt x="2447019" y="582128"/>
                  <a:pt x="2483399" y="640996"/>
                  <a:pt x="2483399" y="710202"/>
                </a:cubicBezTo>
                <a:cubicBezTo>
                  <a:pt x="2483399" y="779408"/>
                  <a:pt x="2483399" y="1870171"/>
                  <a:pt x="2483399" y="1939377"/>
                </a:cubicBezTo>
                <a:cubicBezTo>
                  <a:pt x="2483399" y="2008583"/>
                  <a:pt x="2447016" y="2067513"/>
                  <a:pt x="2385116" y="2098463"/>
                </a:cubicBezTo>
                <a:cubicBezTo>
                  <a:pt x="2323216" y="2129413"/>
                  <a:pt x="1372030" y="2605005"/>
                  <a:pt x="1321020" y="2630510"/>
                </a:cubicBezTo>
                <a:cubicBezTo>
                  <a:pt x="1270011" y="2656015"/>
                  <a:pt x="1212983" y="2656012"/>
                  <a:pt x="1161973" y="2630508"/>
                </a:cubicBezTo>
                <a:cubicBezTo>
                  <a:pt x="1110964" y="2605002"/>
                  <a:pt x="159778" y="2129409"/>
                  <a:pt x="97878" y="2098461"/>
                </a:cubicBezTo>
                <a:cubicBezTo>
                  <a:pt x="51453" y="2075248"/>
                  <a:pt x="19384" y="2036331"/>
                  <a:pt x="6251" y="1989128"/>
                </a:cubicBezTo>
                <a:lnTo>
                  <a:pt x="0" y="1942433"/>
                </a:lnTo>
                <a:lnTo>
                  <a:pt x="0" y="707266"/>
                </a:lnTo>
                <a:lnTo>
                  <a:pt x="6251" y="660560"/>
                </a:lnTo>
                <a:cubicBezTo>
                  <a:pt x="19386" y="613339"/>
                  <a:pt x="51458" y="574388"/>
                  <a:pt x="97882" y="551176"/>
                </a:cubicBezTo>
                <a:cubicBezTo>
                  <a:pt x="159782" y="520225"/>
                  <a:pt x="1110967" y="44632"/>
                  <a:pt x="1161977" y="19128"/>
                </a:cubicBezTo>
                <a:cubicBezTo>
                  <a:pt x="1174730" y="12752"/>
                  <a:pt x="1187858" y="7969"/>
                  <a:pt x="1201175" y="478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4820705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游戏AI通过模拟人类玩家行为来增强游戏体验，如《星际争霸》中的AI对手。</a:t>
            </a: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4820705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游戏AI</a:t>
            </a:r>
          </a:p>
        </p:txBody>
      </p:sp>
      <p:pic>
        <p:nvPicPr>
          <p:cNvPr id="17" name="图片 16" descr="C:/Users/usnas/AppData/Roaming/Kingsoft/office6/wppai/generateppt/41B3B74936E742E89F5AAB49F61B13EE.jpg41B3B74936E742E89F5AAB49F61B13EE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6"/>
          <a:srcRect l="3129" r="3129"/>
          <a:stretch>
            <a:fillRect/>
          </a:stretch>
        </p:blipFill>
        <p:spPr>
          <a:xfrm>
            <a:off x="8371279" y="1799464"/>
            <a:ext cx="2593474" cy="2766634"/>
          </a:xfrm>
          <a:custGeom>
            <a:avLst/>
            <a:gdLst>
              <a:gd name="connsiteX0" fmla="*/ 1241901 w 2483800"/>
              <a:gd name="connsiteY0" fmla="*/ 0 h 2649637"/>
              <a:gd name="connsiteX1" fmla="*/ 1241903 w 2483800"/>
              <a:gd name="connsiteY1" fmla="*/ 0 h 2649637"/>
              <a:gd name="connsiteX2" fmla="*/ 1282228 w 2483800"/>
              <a:gd name="connsiteY2" fmla="*/ 4783 h 2649637"/>
              <a:gd name="connsiteX3" fmla="*/ 1321426 w 2483800"/>
              <a:gd name="connsiteY3" fmla="*/ 19130 h 2649637"/>
              <a:gd name="connsiteX4" fmla="*/ 2385520 w 2483800"/>
              <a:gd name="connsiteY4" fmla="*/ 551178 h 2649637"/>
              <a:gd name="connsiteX5" fmla="*/ 2483800 w 2483800"/>
              <a:gd name="connsiteY5" fmla="*/ 710202 h 2649637"/>
              <a:gd name="connsiteX6" fmla="*/ 2483800 w 2483800"/>
              <a:gd name="connsiteY6" fmla="*/ 1939377 h 2649637"/>
              <a:gd name="connsiteX7" fmla="*/ 2385517 w 2483800"/>
              <a:gd name="connsiteY7" fmla="*/ 2098463 h 2649637"/>
              <a:gd name="connsiteX8" fmla="*/ 1321421 w 2483800"/>
              <a:gd name="connsiteY8" fmla="*/ 2630510 h 2649637"/>
              <a:gd name="connsiteX9" fmla="*/ 1162374 w 2483800"/>
              <a:gd name="connsiteY9" fmla="*/ 2630508 h 2649637"/>
              <a:gd name="connsiteX10" fmla="*/ 98279 w 2483800"/>
              <a:gd name="connsiteY10" fmla="*/ 2098461 h 2649637"/>
              <a:gd name="connsiteX11" fmla="*/ 0 w 2483800"/>
              <a:gd name="connsiteY11" fmla="*/ 1939437 h 2649637"/>
              <a:gd name="connsiteX12" fmla="*/ 0 w 2483800"/>
              <a:gd name="connsiteY12" fmla="*/ 710262 h 2649637"/>
              <a:gd name="connsiteX13" fmla="*/ 98283 w 2483800"/>
              <a:gd name="connsiteY13" fmla="*/ 551176 h 2649637"/>
              <a:gd name="connsiteX14" fmla="*/ 1162378 w 2483800"/>
              <a:gd name="connsiteY14" fmla="*/ 19128 h 2649637"/>
              <a:gd name="connsiteX15" fmla="*/ 1201576 w 2483800"/>
              <a:gd name="connsiteY15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800" h="2649637">
                <a:moveTo>
                  <a:pt x="1241901" y="0"/>
                </a:moveTo>
                <a:lnTo>
                  <a:pt x="1241903" y="0"/>
                </a:lnTo>
                <a:lnTo>
                  <a:pt x="1282228" y="4783"/>
                </a:lnTo>
                <a:cubicBezTo>
                  <a:pt x="1295545" y="7971"/>
                  <a:pt x="1308674" y="12754"/>
                  <a:pt x="1321426" y="19130"/>
                </a:cubicBezTo>
                <a:cubicBezTo>
                  <a:pt x="1372435" y="44635"/>
                  <a:pt x="2323621" y="520228"/>
                  <a:pt x="2385520" y="551178"/>
                </a:cubicBezTo>
                <a:cubicBezTo>
                  <a:pt x="2447420" y="582128"/>
                  <a:pt x="2483800" y="640996"/>
                  <a:pt x="2483800" y="710202"/>
                </a:cubicBezTo>
                <a:cubicBezTo>
                  <a:pt x="2483800" y="779408"/>
                  <a:pt x="2483800" y="1870171"/>
                  <a:pt x="2483800" y="1939377"/>
                </a:cubicBezTo>
                <a:cubicBezTo>
                  <a:pt x="2483800" y="2008583"/>
                  <a:pt x="2447417" y="2067513"/>
                  <a:pt x="2385517" y="2098463"/>
                </a:cubicBezTo>
                <a:cubicBezTo>
                  <a:pt x="2323617" y="2129413"/>
                  <a:pt x="1372431" y="2605005"/>
                  <a:pt x="1321421" y="2630510"/>
                </a:cubicBezTo>
                <a:cubicBezTo>
                  <a:pt x="1270412" y="2656015"/>
                  <a:pt x="1213384" y="2656012"/>
                  <a:pt x="1162374" y="2630508"/>
                </a:cubicBezTo>
                <a:cubicBezTo>
                  <a:pt x="1111365" y="2605002"/>
                  <a:pt x="160179" y="2129409"/>
                  <a:pt x="98279" y="2098461"/>
                </a:cubicBezTo>
                <a:cubicBezTo>
                  <a:pt x="36379" y="2067510"/>
                  <a:pt x="0" y="2008642"/>
                  <a:pt x="0" y="1939437"/>
                </a:cubicBezTo>
                <a:cubicBezTo>
                  <a:pt x="0" y="1870230"/>
                  <a:pt x="0" y="779467"/>
                  <a:pt x="0" y="710262"/>
                </a:cubicBezTo>
                <a:cubicBezTo>
                  <a:pt x="0" y="641055"/>
                  <a:pt x="36384" y="582125"/>
                  <a:pt x="98283" y="551176"/>
                </a:cubicBezTo>
                <a:cubicBezTo>
                  <a:pt x="160183" y="520225"/>
                  <a:pt x="1111368" y="44632"/>
                  <a:pt x="1162378" y="19128"/>
                </a:cubicBezTo>
                <a:cubicBezTo>
                  <a:pt x="1175131" y="12752"/>
                  <a:pt x="1188259" y="7969"/>
                  <a:pt x="1201576" y="478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839780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弱AI在电商和流媒体服务中广泛使用，如Netflix的个性化电影推荐系统。</a:t>
            </a: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839780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推荐系统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  <p:custDataLst>
              <p:tags r:id="rId11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弱人工智能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usnas/AppData/Roaming/Kingsoft/office6/wppai/generateppt/470EF88B183840D6A052E5C40E8579B2.jpg470EF88B183840D6A052E5C40E8579B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/>
          <a:srcRect t="410" b="410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31" name="圆角矩形 30"/>
          <p:cNvSpPr/>
          <p:nvPr>
            <p:custDataLst>
              <p:tags r:id="rId3"/>
            </p:custDataLst>
          </p:nvPr>
        </p:nvSpPr>
        <p:spPr>
          <a:xfrm>
            <a:off x="997901" y="1374536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66" name="圆角矩形 65"/>
          <p:cNvSpPr/>
          <p:nvPr>
            <p:custDataLst>
              <p:tags r:id="rId4"/>
            </p:custDataLst>
          </p:nvPr>
        </p:nvSpPr>
        <p:spPr>
          <a:xfrm>
            <a:off x="997901" y="2574051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73" name="圆角矩形 72"/>
          <p:cNvSpPr/>
          <p:nvPr>
            <p:custDataLst>
              <p:tags r:id="rId5"/>
            </p:custDataLst>
          </p:nvPr>
        </p:nvSpPr>
        <p:spPr>
          <a:xfrm>
            <a:off x="997901" y="3774202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79" name="圆角矩形 78"/>
          <p:cNvSpPr/>
          <p:nvPr>
            <p:custDataLst>
              <p:tags r:id="rId6"/>
            </p:custDataLst>
          </p:nvPr>
        </p:nvSpPr>
        <p:spPr>
          <a:xfrm>
            <a:off x="997901" y="4974352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4" name="圆角矩形 35"/>
          <p:cNvSpPr/>
          <p:nvPr>
            <p:custDataLst>
              <p:tags r:id="rId7"/>
            </p:custDataLst>
          </p:nvPr>
        </p:nvSpPr>
        <p:spPr>
          <a:xfrm>
            <a:off x="635316" y="1572021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定义与特点</a:t>
            </a:r>
          </a:p>
        </p:txBody>
      </p:sp>
      <p:sp>
        <p:nvSpPr>
          <p:cNvPr id="2" name="圆角矩形 35"/>
          <p:cNvSpPr/>
          <p:nvPr>
            <p:custDataLst>
              <p:tags r:id="rId8"/>
            </p:custDataLst>
          </p:nvPr>
        </p:nvSpPr>
        <p:spPr>
          <a:xfrm>
            <a:off x="635316" y="5171837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伦理与法律问题</a:t>
            </a:r>
          </a:p>
        </p:txBody>
      </p:sp>
      <p:sp>
        <p:nvSpPr>
          <p:cNvPr id="11" name="圆角矩形 35"/>
          <p:cNvSpPr/>
          <p:nvPr>
            <p:custDataLst>
              <p:tags r:id="rId9"/>
            </p:custDataLst>
          </p:nvPr>
        </p:nvSpPr>
        <p:spPr>
          <a:xfrm>
            <a:off x="635316" y="3972322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应用前景</a:t>
            </a:r>
          </a:p>
        </p:txBody>
      </p:sp>
      <p:sp>
        <p:nvSpPr>
          <p:cNvPr id="3" name="圆角矩形 35"/>
          <p:cNvSpPr/>
          <p:nvPr>
            <p:custDataLst>
              <p:tags r:id="rId10"/>
            </p:custDataLst>
          </p:nvPr>
        </p:nvSpPr>
        <p:spPr>
          <a:xfrm>
            <a:off x="635316" y="2772171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技术挑战</a:t>
            </a:r>
          </a:p>
        </p:txBody>
      </p:sp>
      <p:sp>
        <p:nvSpPr>
          <p:cNvPr id="7" name="矩形 6"/>
          <p:cNvSpPr/>
          <p:nvPr>
            <p:custDataLst>
              <p:tags r:id="rId11"/>
            </p:custDataLst>
          </p:nvPr>
        </p:nvSpPr>
        <p:spPr>
          <a:xfrm>
            <a:off x="2991167" y="1374536"/>
            <a:ext cx="4655859" cy="1043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强人工智能指的是具有自我意识、情感和理解能力的人工智能系统，能像人类一样思考和学习。</a:t>
            </a: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2991167" y="2574051"/>
            <a:ext cx="4655859" cy="1043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实现强人工智能面临巨大挑战，包括算法复杂性、认知模型构建和硬件性能等多方面问题。</a:t>
            </a:r>
          </a:p>
        </p:txBody>
      </p:sp>
      <p:sp>
        <p:nvSpPr>
          <p:cNvPr id="6" name="矩形 5"/>
          <p:cNvSpPr/>
          <p:nvPr>
            <p:custDataLst>
              <p:tags r:id="rId13"/>
            </p:custDataLst>
          </p:nvPr>
        </p:nvSpPr>
        <p:spPr>
          <a:xfrm>
            <a:off x="2991167" y="3774202"/>
            <a:ext cx="4655859" cy="10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强人工智能在医疗、教育、法律等领域具有广阔应用前景，能够提供个性化和高效率的服务。</a:t>
            </a:r>
          </a:p>
        </p:txBody>
      </p:sp>
      <p:sp>
        <p:nvSpPr>
          <p:cNvPr id="15" name="矩形 14"/>
          <p:cNvSpPr/>
          <p:nvPr>
            <p:custDataLst>
              <p:tags r:id="rId14"/>
            </p:custDataLst>
          </p:nvPr>
        </p:nvSpPr>
        <p:spPr>
          <a:xfrm>
            <a:off x="2991167" y="4974352"/>
            <a:ext cx="4655859" cy="10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强人工智能的发展引发了伦理和法律问题，如责任归属、隐私保护和机器权利等。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  <p:custDataLst>
              <p:tags r:id="rId15"/>
            </p:custDataLst>
          </p:nvPr>
        </p:nvSpPr>
        <p:spPr/>
        <p:txBody>
          <a:bodyPr wrap="none"/>
          <a:lstStyle/>
          <a:p>
            <a:pPr algn="l"/>
            <a:r>
              <a:rPr lang="zh-CN" altLang="en-US" sz="4000" spc="300" dirty="0"/>
              <a:t>强人工智能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PRESENTATION_SOURCE" val="WPPAIGeneratePP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4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4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4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4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4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4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6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TEMPLATE_PLACEHOLDER_POS" val="0,80.625,624,427.5"/>
  <p:tag name="KSO_WM_SLIDE_SUBTYPE" val="pureTxt"/>
  <p:tag name="KSO_WM_SLIDE_ITEM_CNT" val="0"/>
  <p:tag name="KSO_WM_TEMPLATE_INDEX" val="641995"/>
  <p:tag name="KSO_WM_SLIDE_THEME_ID" val="20235268"/>
  <p:tag name="KSO_WM_SLIDE_INDEX" val="1"/>
  <p:tag name="KSO_WM_BEAUTIFY_FLAG" val="#wm#"/>
  <p:tag name="KSO_WM_TEMPLATE_CATEGORY" val="custom"/>
  <p:tag name="KSO_WM_TEMPLATE_THUMBS_INDEX" val="1、5"/>
  <p:tag name="KSO_WM_SLIDE_ID" val="custom641995_1"/>
  <p:tag name="KSO_WM_SLIDE_LAYOUT" val="a_f"/>
  <p:tag name="KSO_WM_SLIDE_LAYOUT_CNT" val="1_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1*a*1"/>
  <p:tag name="KSO_WM_UNIT_LAYERLEVEL" val="1"/>
  <p:tag name="KSO_WM_TEMPLATE_INDEX" val="641995"/>
  <p:tag name="KSO_WM_TEMPLATE_CATEGORY" val="custom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641995_1*f*1"/>
  <p:tag name="KSO_WM_UNIT_LAYERLEVEL" val="1"/>
  <p:tag name="KSO_WM_TEMPLATE_INDEX" val="641995"/>
  <p:tag name="KSO_WM_TEMPLATE_CATEGORY" val="custom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3"/>
  <p:tag name="KSO_WM_BEAUTIFY_FLAG" val="#wm#"/>
  <p:tag name="KSO_WM_TAG_VERSION" val="3.0"/>
  <p:tag name="KSO_WM_TEMPLATE_INDEX" val="641995"/>
  <p:tag name="KSO_WM_TEMPLATE_CATEGORY" val="custom"/>
  <p:tag name="KSO_WM_UNIT_ID" val="custom641995_1*f*3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TEMPLATE_PLACEHOLDER_POS" val="288,0,960,540"/>
  <p:tag name="KSO_WM_TEMPLATE_PLACEHOLDER_POS2" val="190.243,0,960,540"/>
  <p:tag name="KSO_WM_SLIDE_SUBTYPE" val="diag"/>
  <p:tag name="KSO_WM_SLIDE_ITEM_CNT" val="6"/>
  <p:tag name="KSO_WM_TEMPLATE_INDEX" val="641995"/>
  <p:tag name="KSO_WM_SLIDE_THEME_ID" val="20236754"/>
  <p:tag name="KSO_WM_SLIDE_INDEX" val="2"/>
  <p:tag name="KSO_WM_BEAUTIFY_FLAG" val="#wm#"/>
  <p:tag name="KSO_WM_TEMPLATE_CATEGORY" val="custom"/>
  <p:tag name="KSO_WM_ASSEMBLE_CHIP_INDEX" val="diag"/>
  <p:tag name="KSO_WM_DIAGRAM_GROUP_CODE" val="l1-1"/>
  <p:tag name="KSO_WM_SLIDE_ID" val="custom641995_2"/>
  <p:tag name="KSO_WM_SLIDE_LAYOUT" val="b_l"/>
  <p:tag name="KSO_WM_SLIDE_LAYOUT_CNT" val="1_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2*b*1"/>
  <p:tag name="KSO_WM_DIAGRAM_GROUP_CODE" val="l1-1"/>
  <p:tag name="KSO_WM_DIAGRAM_COLOR_TRICK" val="1"/>
  <p:tag name="KSO_WM_DIAGRAM_COLOR_TEXT_CAN_REMOVE" val="n"/>
  <p:tag name="KSO_WM_UNIT_LAYERLEVEL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SUBTYPE" val="a"/>
  <p:tag name="KSO_WM_UNIT_INDEX" val="1_1_1"/>
  <p:tag name="KSO_WM_BEAUTIFY_FLAG" val="#wm#"/>
  <p:tag name="KSO_WM_TAG_VERSION" val="3.0"/>
  <p:tag name="KSO_WM_DIAGRAM_VERSION" val="3"/>
  <p:tag name="KSO_WM_UNIT_PRESET_TEXT" val="添加目录项标题"/>
  <p:tag name="KSO_WM_TEMPLATE_INDEX" val="641995"/>
  <p:tag name="KSO_WM_TEMPLATE_CATEGORY" val="custom"/>
  <p:tag name="KSO_WM_UNIT_ID" val="custom641995_2*l_h_f*1_1_1"/>
  <p:tag name="KSO_WM_DIAGRAM_GROUP_CODE" val="l1-1"/>
  <p:tag name="KSO_WM_DIAGRAM_COLOR_TRICK" val="1"/>
  <p:tag name="KSO_WM_DIAGRAM_COLOR_TEXT_CAN_REMOVE" val="n"/>
  <p:tag name="KSO_WM_UNIT_LAYERLEVEL" val="1_1_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UNIT_PRESET_TEXT" val="01"/>
  <p:tag name="KSO_WM_TEMPLATE_INDEX" val="641995"/>
  <p:tag name="KSO_WM_TEMPLATE_CATEGORY" val="custom"/>
  <p:tag name="KSO_WM_UNIT_ID" val="custom641995_2*l_h_i*1_1_1"/>
  <p:tag name="KSO_WM_DIAGRAM_GROUP_CODE" val="l1-1"/>
  <p:tag name="KSO_WM_DIAGRAM_COLOR_TRICK" val="1"/>
  <p:tag name="KSO_WM_DIAGRAM_COLOR_TEXT_CAN_REMOVE" val="n"/>
  <p:tag name="KSO_WM_UNIT_LAYERLEVEL" val="1_1_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SUBTYPE" val="a"/>
  <p:tag name="KSO_WM_UNIT_INDEX" val="1_4_1"/>
  <p:tag name="KSO_WM_BEAUTIFY_FLAG" val="#wm#"/>
  <p:tag name="KSO_WM_TAG_VERSION" val="3.0"/>
  <p:tag name="KSO_WM_DIAGRAM_VERSION" val="3"/>
  <p:tag name="KSO_WM_UNIT_PRESET_TEXT" val="添加目录项标题"/>
  <p:tag name="KSO_WM_TEMPLATE_INDEX" val="641995"/>
  <p:tag name="KSO_WM_TEMPLATE_CATEGORY" val="custom"/>
  <p:tag name="KSO_WM_UNIT_ID" val="custom641995_2*l_h_f*1_4_1"/>
  <p:tag name="KSO_WM_DIAGRAM_GROUP_CODE" val="l1-1"/>
  <p:tag name="KSO_WM_DIAGRAM_COLOR_TRICK" val="1"/>
  <p:tag name="KSO_WM_DIAGRAM_COLOR_TEXT_CAN_REMOVE" val="n"/>
  <p:tag name="KSO_WM_UNIT_LAYERLEVEL" val="1_1_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UNIT_PRESET_TEXT" val="04"/>
  <p:tag name="KSO_WM_TEMPLATE_INDEX" val="641995"/>
  <p:tag name="KSO_WM_TEMPLATE_CATEGORY" val="custom"/>
  <p:tag name="KSO_WM_UNIT_ID" val="custom641995_2*l_h_i*1_4_1"/>
  <p:tag name="KSO_WM_DIAGRAM_GROUP_CODE" val="l1-1"/>
  <p:tag name="KSO_WM_DIAGRAM_COLOR_TRICK" val="1"/>
  <p:tag name="KSO_WM_DIAGRAM_COLOR_TEXT_CAN_REMOVE" val="n"/>
  <p:tag name="KSO_WM_UNIT_LAYERLEVEL" val="1_1_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SUBTYPE" val="a"/>
  <p:tag name="KSO_WM_UNIT_INDEX" val="1_2_1"/>
  <p:tag name="KSO_WM_BEAUTIFY_FLAG" val="#wm#"/>
  <p:tag name="KSO_WM_TAG_VERSION" val="3.0"/>
  <p:tag name="KSO_WM_DIAGRAM_VERSION" val="3"/>
  <p:tag name="KSO_WM_UNIT_PRESET_TEXT" val="添加目录项标题"/>
  <p:tag name="KSO_WM_TEMPLATE_INDEX" val="641995"/>
  <p:tag name="KSO_WM_TEMPLATE_CATEGORY" val="custom"/>
  <p:tag name="KSO_WM_UNIT_ID" val="custom641995_2*l_h_f*1_2_1"/>
  <p:tag name="KSO_WM_DIAGRAM_GROUP_CODE" val="l1-1"/>
  <p:tag name="KSO_WM_DIAGRAM_COLOR_TRICK" val="1"/>
  <p:tag name="KSO_WM_DIAGRAM_COLOR_TEXT_CAN_REMOVE" val="n"/>
  <p:tag name="KSO_WM_UNIT_LAYERLEVEL" val="1_1_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UNIT_PRESET_TEXT" val="02"/>
  <p:tag name="KSO_WM_TEMPLATE_INDEX" val="641995"/>
  <p:tag name="KSO_WM_TEMPLATE_CATEGORY" val="custom"/>
  <p:tag name="KSO_WM_UNIT_ID" val="custom641995_2*l_h_i*1_2_1"/>
  <p:tag name="KSO_WM_DIAGRAM_GROUP_CODE" val="l1-1"/>
  <p:tag name="KSO_WM_DIAGRAM_COLOR_TRICK" val="1"/>
  <p:tag name="KSO_WM_DIAGRAM_COLOR_TEXT_CAN_REMOVE" val="n"/>
  <p:tag name="KSO_WM_UNIT_LAYERLEVEL" val="1_1_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SUBTYPE" val="a"/>
  <p:tag name="KSO_WM_UNIT_INDEX" val="1_5_1"/>
  <p:tag name="KSO_WM_BEAUTIFY_FLAG" val="#wm#"/>
  <p:tag name="KSO_WM_TAG_VERSION" val="3.0"/>
  <p:tag name="KSO_WM_DIAGRAM_VERSION" val="3"/>
  <p:tag name="KSO_WM_UNIT_PRESET_TEXT" val="添加目录项标题"/>
  <p:tag name="KSO_WM_TEMPLATE_INDEX" val="641995"/>
  <p:tag name="KSO_WM_TEMPLATE_CATEGORY" val="custom"/>
  <p:tag name="KSO_WM_UNIT_ID" val="custom641995_2*l_h_f*1_5_1"/>
  <p:tag name="KSO_WM_DIAGRAM_GROUP_CODE" val="l1-1"/>
  <p:tag name="KSO_WM_DIAGRAM_COLOR_TRICK" val="1"/>
  <p:tag name="KSO_WM_DIAGRAM_COLOR_TEXT_CAN_REMOVE" val="n"/>
  <p:tag name="KSO_WM_UNIT_LAYERLEVEL" val="1_1_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5_1"/>
  <p:tag name="KSO_WM_BEAUTIFY_FLAG" val="#wm#"/>
  <p:tag name="KSO_WM_TAG_VERSION" val="3.0"/>
  <p:tag name="KSO_WM_DIAGRAM_VERSION" val="3"/>
  <p:tag name="KSO_WM_UNIT_PRESET_TEXT" val="05"/>
  <p:tag name="KSO_WM_TEMPLATE_INDEX" val="641995"/>
  <p:tag name="KSO_WM_TEMPLATE_CATEGORY" val="custom"/>
  <p:tag name="KSO_WM_UNIT_ID" val="custom641995_2*l_h_i*1_5_1"/>
  <p:tag name="KSO_WM_DIAGRAM_GROUP_CODE" val="l1-1"/>
  <p:tag name="KSO_WM_DIAGRAM_COLOR_TRICK" val="1"/>
  <p:tag name="KSO_WM_DIAGRAM_COLOR_TEXT_CAN_REMOVE" val="n"/>
  <p:tag name="KSO_WM_UNIT_LAYERLEVEL" val="1_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SUBTYPE" val="a"/>
  <p:tag name="KSO_WM_UNIT_INDEX" val="1_3_1"/>
  <p:tag name="KSO_WM_BEAUTIFY_FLAG" val="#wm#"/>
  <p:tag name="KSO_WM_TAG_VERSION" val="3.0"/>
  <p:tag name="KSO_WM_DIAGRAM_VERSION" val="3"/>
  <p:tag name="KSO_WM_UNIT_PRESET_TEXT" val="添加目录项标题"/>
  <p:tag name="KSO_WM_TEMPLATE_INDEX" val="641995"/>
  <p:tag name="KSO_WM_TEMPLATE_CATEGORY" val="custom"/>
  <p:tag name="KSO_WM_UNIT_ID" val="custom641995_2*l_h_f*1_3_1"/>
  <p:tag name="KSO_WM_DIAGRAM_GROUP_CODE" val="l1-1"/>
  <p:tag name="KSO_WM_DIAGRAM_COLOR_TRICK" val="1"/>
  <p:tag name="KSO_WM_DIAGRAM_COLOR_TEXT_CAN_REMOVE" val="n"/>
  <p:tag name="KSO_WM_UNIT_LAYERLEVEL" val="1_1_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UNIT_PRESET_TEXT" val="03"/>
  <p:tag name="KSO_WM_TEMPLATE_INDEX" val="641995"/>
  <p:tag name="KSO_WM_TEMPLATE_CATEGORY" val="custom"/>
  <p:tag name="KSO_WM_UNIT_ID" val="custom641995_2*l_h_i*1_3_1"/>
  <p:tag name="KSO_WM_DIAGRAM_GROUP_CODE" val="l1-1"/>
  <p:tag name="KSO_WM_DIAGRAM_COLOR_TRICK" val="1"/>
  <p:tag name="KSO_WM_DIAGRAM_COLOR_TEXT_CAN_REMOVE" val="n"/>
  <p:tag name="KSO_WM_UNIT_LAYERLEVEL" val="1_1_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SUBTYPE" val="a"/>
  <p:tag name="KSO_WM_UNIT_INDEX" val="1_6_1"/>
  <p:tag name="KSO_WM_BEAUTIFY_FLAG" val="#wm#"/>
  <p:tag name="KSO_WM_TAG_VERSION" val="3.0"/>
  <p:tag name="KSO_WM_DIAGRAM_VERSION" val="3"/>
  <p:tag name="KSO_WM_UNIT_PRESET_TEXT" val="添加目录项标题"/>
  <p:tag name="KSO_WM_TEMPLATE_INDEX" val="641995"/>
  <p:tag name="KSO_WM_TEMPLATE_CATEGORY" val="custom"/>
  <p:tag name="KSO_WM_UNIT_ID" val="custom641995_2*l_h_f*1_6_1"/>
  <p:tag name="KSO_WM_DIAGRAM_GROUP_CODE" val="l1-1"/>
  <p:tag name="KSO_WM_DIAGRAM_COLOR_TRICK" val="1"/>
  <p:tag name="KSO_WM_DIAGRAM_COLOR_TEXT_CAN_REMOVE" val="n"/>
  <p:tag name="KSO_WM_UNIT_LAYERLEVEL" val="1_1_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6_1"/>
  <p:tag name="KSO_WM_BEAUTIFY_FLAG" val="#wm#"/>
  <p:tag name="KSO_WM_TAG_VERSION" val="3.0"/>
  <p:tag name="KSO_WM_DIAGRAM_VERSION" val="3"/>
  <p:tag name="KSO_WM_UNIT_PRESET_TEXT" val="06"/>
  <p:tag name="KSO_WM_TEMPLATE_INDEX" val="641995"/>
  <p:tag name="KSO_WM_TEMPLATE_CATEGORY" val="custom"/>
  <p:tag name="KSO_WM_UNIT_ID" val="custom641995_2*l_h_i*1_6_1"/>
  <p:tag name="KSO_WM_DIAGRAM_GROUP_CODE" val="l1-1"/>
  <p:tag name="KSO_WM_DIAGRAM_COLOR_TRICK" val="1"/>
  <p:tag name="KSO_WM_DIAGRAM_COLOR_TEXT_CAN_REMOVE" val="n"/>
  <p:tag name="KSO_WM_UNIT_LAYERLEVEL" val="1_1_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TEMPLATE_PLACEHOLDER_POS" val="0,0,960,180"/>
  <p:tag name="KSO_WM_SLIDE_SUBTYPE" val="pureTxt"/>
  <p:tag name="KSO_WM_SLIDE_ITEM_CNT" val="0"/>
  <p:tag name="KSO_WM_TEMPLATE_INDEX" val="641995"/>
  <p:tag name="KSO_WM_SLIDE_THEME_ID" val="20240630"/>
  <p:tag name="KSO_WM_SLIDE_INDEX" val="3"/>
  <p:tag name="KSO_WM_BEAUTIFY_FLAG" val="#wm#"/>
  <p:tag name="KSO_WM_TEMPLATE_CATEGORY" val="custom"/>
  <p:tag name="KSO_WM_SLIDE_ID" val="custom641995_3"/>
  <p:tag name="KSO_WM_SLIDE_LAYOUT" val="a_d_e"/>
  <p:tag name="KSO_WM_SLIDE_LAYOUT_CNT" val="1_2_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e*1"/>
  <p:tag name="KSO_WM_UNIT_LAYERLEVEL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3*a*1"/>
  <p:tag name="KSO_WM_UNIT_LAYERLEVEL" val="1"/>
  <p:tag name="KSO_WM_TEMPLATE_INDEX" val="641995"/>
  <p:tag name="KSO_WM_TEMPLATE_CATEGORY" val="custom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2"/>
  <p:tag name="KSO_WM_BEAUTIFY_FLAG" val="#wm#"/>
  <p:tag name="KSO_WM_TAG_VERSION" val="3.0"/>
  <p:tag name="KSO_WM_TEMPLATE_INDEX" val="641995"/>
  <p:tag name="KSO_WM_TEMPLATE_CATEGORY" val="custom"/>
  <p:tag name="KSO_WM_UNIT_ID" val="custom641995_3*d*2"/>
  <p:tag name="KSO_WM_UNIT_LAYERLEVEL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d*1"/>
  <p:tag name="KSO_WM_UNIT_LAYERLEVEL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81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812"/>
  <p:tag name="KSO_WM_SLIDE_TYPE" val="text"/>
  <p:tag name="KSO_WM_SLIDE_SUBTYPE" val="picTxt"/>
  <p:tag name="KSO_WM_SLIDE_SIZE" val="414.6*361.249"/>
  <p:tag name="KSO_WM_SLIDE_POSITION" val="55.5*124.40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904*15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12_1*d*1"/>
  <p:tag name="KSO_WM_TEMPLATE_CATEGORY" val="custom"/>
  <p:tag name="KSO_WM_TEMPLATE_INDEX" val="20231812"/>
  <p:tag name="KSO_WM_UNIT_LAYERLEVEL" val="1"/>
  <p:tag name="KSO_WM_TAG_VERSION" val="3.0"/>
  <p:tag name="KSO_WM_UNIT_LINE_FORE_SCHEMECOLOR_INDEX" val="1"/>
  <p:tag name="KSO_WM_UNIT_LINE_FILL_TYPE" val="2"/>
  <p:tag name="KSO_WM_UNIT_USESOURCEFORMAT_APPLY" val="1"/>
  <p:tag name="KSO_WM_UNIT_PICTURE_SUBTYPE" val="b"/>
  <p:tag name="MH_PIC_SOURCE_TYPE" val="ai_match*TextGenerateImg**1741577026258_56.1_9db62c09bf50-slide-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51_2*l_h_f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51_2*l_h_a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151_2*l_h_i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51_2*l_h_f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51_2*l_h_a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151_2*l_h_i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51_2*l_h_f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51_2*l_h_a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151_2*l_h_i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3315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2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2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2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2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2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2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315_2*l_h_f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15_2*l_h_a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ai_match*TextGenerateImg**1741577026258_56.1_9db62c09bf50-slide-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ai_match*VCG41N625683276**1741577026258_56.1_9db62c09bf50-slide-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ai_match*VCG41N1365827044**1741577026258_56.1_9db62c09bf50-slide-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ai_match*VCG41N1352882808**1741577026258_56.1_9db62c09bf50-slide-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2484"/>
  <p:tag name="KSO_WM_SLIDE_TYPE" val="text"/>
  <p:tag name="KSO_WM_SLIDE_SUBTYPE" val="picTxt"/>
  <p:tag name="KSO_WM_SLIDE_SIZE" val="746*95.95"/>
  <p:tag name="KSO_WM_SLIDE_POSITION" val="120.25*376.7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1"/>
  <p:tag name="KSO_WM_UNIT_PICTURE_SUBTYPE" val="a"/>
  <p:tag name="MH_PIC_SOURCE_TYPE" val="ai_match*TextGenerateImg**1741577026258_56.1_9db62c09bf50-slide-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USESOURCEFORMAT_APPLY" val="1"/>
  <p:tag name="KSO_WM_UNIT_PRESET_TEXT" val="单击此处添加标题"/>
  <p:tag name="KSO_WM_UNIT_TEXT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TEMPLATE_PLACEHOLDER_POS" val="0,0,960,180"/>
  <p:tag name="KSO_WM_SLIDE_SUBTYPE" val="pureTxt"/>
  <p:tag name="KSO_WM_SLIDE_ITEM_CNT" val="0"/>
  <p:tag name="KSO_WM_TEMPLATE_INDEX" val="641995"/>
  <p:tag name="KSO_WM_SLIDE_THEME_ID" val="20240630"/>
  <p:tag name="KSO_WM_SLIDE_INDEX" val="3"/>
  <p:tag name="KSO_WM_BEAUTIFY_FLAG" val="#wm#"/>
  <p:tag name="KSO_WM_TEMPLATE_CATEGORY" val="custom"/>
  <p:tag name="KSO_WM_SLIDE_ID" val="custom641995_3"/>
  <p:tag name="KSO_WM_SLIDE_LAYOUT" val="a_d_e"/>
  <p:tag name="KSO_WM_SLIDE_LAYOUT_CNT" val="1_2_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e*1"/>
  <p:tag name="KSO_WM_UNIT_LAYERLEVEL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3*a*1"/>
  <p:tag name="KSO_WM_UNIT_LAYERLEVEL" val="1"/>
  <p:tag name="KSO_WM_TEMPLATE_INDEX" val="641995"/>
  <p:tag name="KSO_WM_TEMPLATE_CATEGORY" val="custom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2"/>
  <p:tag name="KSO_WM_BEAUTIFY_FLAG" val="#wm#"/>
  <p:tag name="KSO_WM_TAG_VERSION" val="3.0"/>
  <p:tag name="KSO_WM_TEMPLATE_INDEX" val="641995"/>
  <p:tag name="KSO_WM_TEMPLATE_CATEGORY" val="custom"/>
  <p:tag name="KSO_WM_UNIT_ID" val="custom641995_3*d*2"/>
  <p:tag name="KSO_WM_UNIT_LAYERLEVEL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d*1"/>
  <p:tag name="KSO_WM_UNIT_LAYERLEVEL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7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1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LINE_FORE_SCHEMECOLOR_INDEX" val="13"/>
  <p:tag name="MH_PIC_SOURCE_TYPE" val="ai_match*VCG41N1565704481**1741577026258_56.1_9db62c09bf50-slide-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2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2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2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VCG41N1467786128**1741577026258_56.1_9db62c09bf50-slide-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2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2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3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VCG41N1473927620**1741577026258_56.1_9db62c09bf50-slide-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7_2*l_h_f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47_2*l_h_a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PICTURE_SUBTYPE" val="b"/>
  <p:tag name="MH_PIC_SOURCE_TYPE" val="ai_match*TextGenerateImg**1741577026258_56.1_9db62c09bf50-slide-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4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4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3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3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3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678_3*l_h_f*1_4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3337"/>
  <p:tag name="KSO_WM_SLIDE_TYPE" val="text"/>
  <p:tag name="KSO_WM_SLIDE_SUBTYPE" val="diag"/>
  <p:tag name="KSO_WM_SLIDE_SIZE" val="850.483*348.597"/>
  <p:tag name="KSO_WM_SLIDE_POSITION" val="54.8*141.874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1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1367652766**1741577026258_56.1_9db62c09bf50-slide-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内容观点，以便观者准确地理解您传达的思想内容。"/>
  <p:tag name="KSO_WM_UNIT_TEXT_FILL_FORE_SCHEMECOLOR_INDEX" val="1"/>
  <p:tag name="KSO_WM_UNIT_TEXT_FILL_TY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2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1497763527**1741577026258_56.1_9db62c09bf50-slide-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3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TextGenerateImg**1741577026258_56.1_9db62c09bf50-slide-5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TEMPLATE_PLACEHOLDER_POS" val="0,0,960,180"/>
  <p:tag name="KSO_WM_SLIDE_SUBTYPE" val="pureTxt"/>
  <p:tag name="KSO_WM_SLIDE_ITEM_CNT" val="0"/>
  <p:tag name="KSO_WM_TEMPLATE_INDEX" val="641995"/>
  <p:tag name="KSO_WM_SLIDE_THEME_ID" val="20240630"/>
  <p:tag name="KSO_WM_SLIDE_INDEX" val="3"/>
  <p:tag name="KSO_WM_BEAUTIFY_FLAG" val="#wm#"/>
  <p:tag name="KSO_WM_TEMPLATE_CATEGORY" val="custom"/>
  <p:tag name="KSO_WM_SLIDE_ID" val="custom641995_3"/>
  <p:tag name="KSO_WM_SLIDE_LAYOUT" val="a_d_e"/>
  <p:tag name="KSO_WM_SLIDE_LAYOUT_CNT" val="1_2_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e*1"/>
  <p:tag name="KSO_WM_UNIT_LAYERLEVEL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3*a*1"/>
  <p:tag name="KSO_WM_UNIT_LAYERLEVEL" val="1"/>
  <p:tag name="KSO_WM_TEMPLATE_INDEX" val="641995"/>
  <p:tag name="KSO_WM_TEMPLATE_CATEGORY" val="custo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2"/>
  <p:tag name="KSO_WM_BEAUTIFY_FLAG" val="#wm#"/>
  <p:tag name="KSO_WM_TAG_VERSION" val="3.0"/>
  <p:tag name="KSO_WM_TEMPLATE_INDEX" val="641995"/>
  <p:tag name="KSO_WM_TEMPLATE_CATEGORY" val="custom"/>
  <p:tag name="KSO_WM_UNIT_ID" val="custom641995_3*d*2"/>
  <p:tag name="KSO_WM_UNIT_LAYERLEVEL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d*1"/>
  <p:tag name="KSO_WM_UNIT_LAYERLEVEL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5.2646*135.9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804"/>
  <p:tag name="KSO_WM_TEMPLATE_SUBCATEGORY" val="0"/>
  <p:tag name="KSO_WM_SLIDE_INDEX" val="1"/>
  <p:tag name="KSO_WM_TAG_VERSION" val="3.0"/>
  <p:tag name="KSO_WM_SLIDE_ID" val="custom20231804_1"/>
  <p:tag name="KSO_WM_SLIDE_ITEM_CNT" val="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57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04_1*d*1"/>
  <p:tag name="KSO_WM_TEMPLATE_CATEGORY" val="custom"/>
  <p:tag name="KSO_WM_TEMPLATE_INDEX" val="20231804"/>
  <p:tag name="KSO_WM_UNIT_LAYERLEVEL" val="1"/>
  <p:tag name="KSO_WM_TAG_VERSION" val="3.0"/>
  <p:tag name="KSO_WM_BEAUTIFY_FLAG" val="#wm#"/>
  <p:tag name="KSO_WM_UNIT_PICTURE_SUBTYPE" val="b"/>
  <p:tag name="MH_PIC_SOURCE_TYPE" val="ai_match*TextGenerateImg**1741577026258_56.1_9db62c09bf50-slide-6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59_3*l_h_f*1_1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9_3*l_h_a*1_1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59_3*l_h_i*1_1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59_3*l_h_f*1_2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9_3*l_h_a*1_2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59_3*l_h_i*1_2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59_3*l_h_f*1_3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59_3*l_h_a*1_3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59_3*l_h_i*1_3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59_3*l_h_f*1_4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759_3*l_h_a*1_4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1759_3*l_h_i*1_4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1*366.5"/>
  <p:tag name="KSO_WM_SLIDE_POSITION" val="54.9*125.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3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3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3_1"/>
  <p:tag name="KSO_WM_UNIT_VALUE" val="404*36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ai_match*VCG41N522634554**1741577026258_56.1_9db62c09bf50-slide-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4_2*l_h_f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3_1"/>
  <p:tag name="KSO_WM_UNIT_INDEX" val="1_3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2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2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2_1"/>
  <p:tag name="KSO_WM_UNIT_VALUE" val="404*36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ai_match*VCG41N904288564**1741577026258_56.1_9db62c09bf50-slide-7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4_2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2_1"/>
  <p:tag name="KSO_WM_UNIT_INDEX" val="1_2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1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1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1_1"/>
  <p:tag name="KSO_WM_UNIT_VALUE" val="404*36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ai_match*VCG41N491784559**1741577026258_56.1_9db62c09bf50-slide-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4_2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、&#10;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1_1"/>
  <p:tag name="KSO_WM_UNIT_INDEX" val="1_1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1.8*324.75"/>
  <p:tag name="KSO_WM_SLIDE_POSITION" val="534.494*165.11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922"/>
  <p:tag name="KSO_WM_TEMPLATE_SUBCATEGORY" val="0"/>
  <p:tag name="KSO_WM_SLIDE_INDEX" val="1"/>
  <p:tag name="KSO_WM_TAG_VERSION" val="3.0"/>
  <p:tag name="KSO_WM_SLIDE_ID" val="custom20231922_1"/>
  <p:tag name="KSO_WM_SLIDE_ITEM_CNT" val="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67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22_1*d*1"/>
  <p:tag name="KSO_WM_TEMPLATE_CATEGORY" val="custom"/>
  <p:tag name="KSO_WM_TEMPLATE_INDEX" val="20231922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  <p:tag name="KSO_WM_UNIT_PICTURE_SUBTYPE" val="b"/>
  <p:tag name="MH_PIC_SOURCE_TYPE" val="ai_match*TextGenerateImg**1741577026258_56.1_9db62c09bf50-slide-8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2"/>
  <p:tag name="KSO_WM_UNIT_ID" val="custom20231922_1*a*1"/>
  <p:tag name="KSO_WM_UNIT_TEXT_FILL_FORE_SCHEMECOLOR_INDEX" val="13"/>
  <p:tag name="KSO_WM_UNIT_TEXT_FILL_TYPE" val="1"/>
  <p:tag name="KSO_WM_UNIT_USESOURCEFORMAT_APPLY" val="1"/>
  <p:tag name="KSO_WM_UNIT_TEXT_TYPE" val="1"/>
  <p:tag name="KSO_WM_UNIT_PRESET_TEXT" val="单击此处添加标题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27_3*l_h_a*1_1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UNIT_PRESET_TEXT" val="单击添加标题"/>
  <p:tag name="KSO_WM_UNIT_TEXT_FILL_FORE_SCHEMECOLOR_INDEX" val="1"/>
  <p:tag name="KSO_WM_UNIT_TEXT_FILL_TYPE" val="1"/>
  <p:tag name="KSO_WM_UNIT_TEXT_TYPE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27_3*l_h_f*1_1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PRESET_TEXT" val="单击此处输入你的项正文，文字是您思想的提炼，请尽量言简意赅的阐述。单击此处输入你的项正文"/>
  <p:tag name="KSO_WM_UNIT_TEXT_FILL_FORE_SCHEMECOLOR_INDEX" val="1"/>
  <p:tag name="KSO_WM_UNIT_TEXT_FILL_TYPE" val="1"/>
  <p:tag name="KSO_WM_UNIT_TEXT_TYPE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27_3*l_h_a*1_2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UNIT_PRESET_TEXT" val="单击添加标题"/>
  <p:tag name="KSO_WM_UNIT_TEXT_FILL_FORE_SCHEMECOLOR_INDEX" val="1"/>
  <p:tag name="KSO_WM_UNIT_TEXT_FILL_TYPE" val="1"/>
  <p:tag name="KSO_WM_UNIT_TEXT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27_3*l_h_f*1_2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PRESET_TEXT" val="单击此处输入你的项正文，文字是您思想的提炼，请尽量言简意赅的阐述。单击此处输入你的项正文"/>
  <p:tag name="KSO_WM_UNIT_TEXT_FILL_FORE_SCHEMECOLOR_INDEX" val="1"/>
  <p:tag name="KSO_WM_UNIT_TEXT_FILL_TYPE" val="1"/>
  <p:tag name="KSO_WM_UNIT_TEXT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27_3*l_h_a*1_3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UNIT_PRESET_TEXT" val="单击添加标题"/>
  <p:tag name="KSO_WM_UNIT_TEXT_FILL_FORE_SCHEMECOLOR_INDEX" val="1"/>
  <p:tag name="KSO_WM_UNIT_TEXT_FILL_TYPE" val="1"/>
  <p:tag name="KSO_WM_UNIT_TEXT_TYP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27_3*l_h_f*1_3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PRESET_TEXT" val="单击此处输入你的项正文，文字是您思想的提炼，请尽量言简意赅的阐述。单击此处输入你的项正文"/>
  <p:tag name="KSO_WM_UNIT_TEXT_FILL_FORE_SCHEMECOLOR_INDEX" val="1"/>
  <p:tag name="KSO_WM_UNIT_TEXT_FILL_TYPE" val="1"/>
  <p:tag name="KSO_WM_UNIT_TEXT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27_3*l_h_a*1_4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UNIT_PRESET_TEXT" val="单击添加标题"/>
  <p:tag name="KSO_WM_UNIT_TEXT_FILL_FORE_SCHEMECOLOR_INDEX" val="1"/>
  <p:tag name="KSO_WM_UNIT_TEXT_FILL_TYPE" val="1"/>
  <p:tag name="KSO_WM_UNIT_TEXT_TYPE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27_3*l_h_f*1_4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PRESET_TEXT" val="单击此处输入你的项正文，文字是您思想的提炼，请尽量言简意赅的阐述。单击此处输入你的项正文"/>
  <p:tag name="KSO_WM_UNIT_TEXT_FILL_FORE_SCHEMECOLOR_INDEX" val="1"/>
  <p:tag name="KSO_WM_UNIT_TEXT_FILL_TYPE" val="1"/>
  <p:tag name="KSO_WM_UNIT_TEXT_TYP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TEMPLATE_PLACEHOLDER_POS" val="0,0,960,180"/>
  <p:tag name="KSO_WM_SLIDE_SUBTYPE" val="pureTxt"/>
  <p:tag name="KSO_WM_SLIDE_ITEM_CNT" val="0"/>
  <p:tag name="KSO_WM_TEMPLATE_INDEX" val="641995"/>
  <p:tag name="KSO_WM_SLIDE_THEME_ID" val="20240630"/>
  <p:tag name="KSO_WM_SLIDE_INDEX" val="3"/>
  <p:tag name="KSO_WM_BEAUTIFY_FLAG" val="#wm#"/>
  <p:tag name="KSO_WM_TEMPLATE_CATEGORY" val="custom"/>
  <p:tag name="KSO_WM_SLIDE_ID" val="custom641995_3"/>
  <p:tag name="KSO_WM_SLIDE_LAYOUT" val="a_d_e"/>
  <p:tag name="KSO_WM_SLIDE_LAYOUT_CNT" val="1_2_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e*1"/>
  <p:tag name="KSO_WM_UNIT_LAYERLEVEL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3*a*1"/>
  <p:tag name="KSO_WM_UNIT_LAYERLEVEL" val="1"/>
  <p:tag name="KSO_WM_TEMPLATE_INDEX" val="641995"/>
  <p:tag name="KSO_WM_TEMPLATE_CATEGORY" val="custom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2"/>
  <p:tag name="KSO_WM_BEAUTIFY_FLAG" val="#wm#"/>
  <p:tag name="KSO_WM_TAG_VERSION" val="3.0"/>
  <p:tag name="KSO_WM_TEMPLATE_INDEX" val="641995"/>
  <p:tag name="KSO_WM_TEMPLATE_CATEGORY" val="custom"/>
  <p:tag name="KSO_WM_UNIT_ID" val="custom641995_3*d*2"/>
  <p:tag name="KSO_WM_UNIT_LAYERLEVEL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d*1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49.95*352.7"/>
  <p:tag name="KSO_WM_SLIDE_POSITION" val="54.75*140.3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3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5_3*l_h_f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  <p:tag name="KSO_WM_UNIT_TEXT_LAYER_COUNT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3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TEXT_TYPE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3*l_h_d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514*514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PICTURE_SUBTYPE" val="b"/>
  <p:tag name="MH_PIC_SOURCE_TYPE" val="ai_match*VCG41N1369335301**1741577026258_56.1_9db62c09bf50-slide-9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3*l_h_i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5_3*l_h_f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  <p:tag name="KSO_WM_UNIT_TEXT_LAYER_COUNT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5_3*l_h_a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TEXT_TYPE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3*l_h_d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514*514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PICTURE_SUBTYPE" val="b"/>
  <p:tag name="MH_PIC_SOURCE_TYPE" val="ai_match*VCG41N1469514838**1741577026258_56.1_9db62c09bf50-slide-9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3*l_h_i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3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  <p:tag name="KSO_WM_UNIT_TEXT_LAYER_COUNT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5_3*l_h_a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TEXT_TYPE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3*l_h_d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514*514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PICTURE_SUBTYPE" val="b"/>
  <p:tag name="MH_PIC_SOURCE_TYPE" val="ai_match*VCG41N1314731394**1741577026258_56.1_9db62c09bf50-slide-9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335_3*l_h_i*1_4_1"/>
  <p:tag name="KSO_WM_TEMPLATE_CATEGORY" val="diagram"/>
  <p:tag name="KSO_WM_TEMPLATE_INDEX" val="20233335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335_3*l_h_f*1_4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  <p:tag name="KSO_WM_UNIT_TEXT_LAYER_COUNT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335_3*l_h_a*1_4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&#10;智能图形项标题"/>
  <p:tag name="KSO_WM_UNIT_TEXT_TYPE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335_3*l_h_d*1_4_1"/>
  <p:tag name="KSO_WM_TEMPLATE_CATEGORY" val="diagram"/>
  <p:tag name="KSO_WM_TEMPLATE_INDEX" val="20233335"/>
  <p:tag name="KSO_WM_UNIT_LAYERLEVEL" val="1_1_1"/>
  <p:tag name="KSO_WM_TAG_VERSION" val="3.0"/>
  <p:tag name="KSO_WM_UNIT_VALUE" val="514*514"/>
  <p:tag name="KSO_WM_DIAGRAM_GROUP_CODE" val="l1-1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PICTURE_SUBTYPE" val="b"/>
  <p:tag name="MH_PIC_SOURCE_TYPE" val="ai_match*VCG41455480789**1741577026258_56.1_9db62c09bf50-slide-9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56*333.516"/>
  <p:tag name="KSO_WM_SLIDE_POSITION" val="489.895*159.674"/>
  <p:tag name="KSO_WM_SLIDE_SUBTYPE" val="picTxt"/>
  <p:tag name="KSO_WM_DIAGRAM_GROUP_CODE" val="l1-1"/>
  <p:tag name="KSO_WM_SLIDE_DIAGTYPE" val="l"/>
  <p:tag name="KSO_WM_SLIDE_LAYOUT_NAME" val="仅标题"/>
  <p:tag name="KSO_WM_TEMPLATE_INDEX" val="20232404"/>
  <p:tag name="KSO_WM_TEMPLATE_SUBCATEGORY" val="0"/>
  <p:tag name="KSO_WM_SLIDE_INDEX" val="1"/>
  <p:tag name="KSO_WM_TAG_VERSION" val="3.0"/>
  <p:tag name="KSO_WM_SLIDE_ID" val="custom20232404_1"/>
  <p:tag name="KSO_WM_SLIDE_ITEM_CNT" val="3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04_1*i*1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04_1*i*2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04_1*d*1"/>
  <p:tag name="KSO_WM_TEMPLATE_CATEGORY" val="custom"/>
  <p:tag name="KSO_WM_TEMPLATE_INDEX" val="20232404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  <p:tag name="KSO_WM_UNIT_PICTURE_SUBTYPE" val="b"/>
  <p:tag name="MH_PIC_SOURCE_TYPE" val="ai_match*TextGenerateImg**1741577026258_56.1_9db62c09bf50-slide-1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21_2*l_h_a*1_1_1"/>
  <p:tag name="KSO_WM_TEMPLATE_CATEGORY" val="diagram"/>
  <p:tag name="KSO_WM_TEMPLATE_INDEX" val="20233321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PRESET_TEXT" val="添加标题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21_2*l_h_f*1_1_1"/>
  <p:tag name="KSO_WM_TEMPLATE_CATEGORY" val="diagram"/>
  <p:tag name="KSO_WM_TEMPLATE_INDEX" val="2023332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文本具体内容，简明扼要地阐述您的观点根据需要可酌情增减文字，单击此处添加内容。单击此处添加文本具体内容，简明扼要地阐述您的观点根据需要可酌情增减文字，单击此处添加内容。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21_2*l_h_a*1_2_1"/>
  <p:tag name="KSO_WM_TEMPLATE_CATEGORY" val="diagram"/>
  <p:tag name="KSO_WM_TEMPLATE_INDEX" val="20233321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PRESET_TEXT" val="添加标题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21_2*l_h_f*1_2_1"/>
  <p:tag name="KSO_WM_TEMPLATE_CATEGORY" val="diagram"/>
  <p:tag name="KSO_WM_TEMPLATE_INDEX" val="2023332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文本具体内容，简明扼要地阐述您的观点根据需要可酌情增减文字，单击此处添加内容。单击此处添加文本具体内容，简明扼要地阐述您的观点根据需要可酌情增减文字，单击此处添加内容。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21_2*l_h_a*1_3_1"/>
  <p:tag name="KSO_WM_TEMPLATE_CATEGORY" val="diagram"/>
  <p:tag name="KSO_WM_TEMPLATE_INDEX" val="20233321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PRESET_TEXT" val="添加标题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21_2*l_h_f*1_3_1"/>
  <p:tag name="KSO_WM_TEMPLATE_CATEGORY" val="diagram"/>
  <p:tag name="KSO_WM_TEMPLATE_INDEX" val="2023332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文本具体内容，简明扼要地阐述您的观点根据需要可酌情增减文字，单击此处添加内容。单击此处添加文本具体内容，简明扼要地阐述您的观点根据需要可酌情增减文字，单击此处添加内容。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3329"/>
  <p:tag name="KSO_WM_SLIDE_LAYOUT" val="a_l"/>
  <p:tag name="KSO_WM_SLIDE_LAYOUT_CNT" val="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2*l_h_a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2*l_h_f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2*l_h_d*1_1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874218576**1741577026258_56.1_9db62c09bf50-slide-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2*l_h_i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2*l_h_d*1_2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1197165104**1741577026258_56.1_9db62c09bf50-slide-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2*l_h_i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2*l_h_a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2*l_h_f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29_2*l_h_d*1_3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1431223818**1741577026258_56.1_9db62c09bf50-slide-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329_2*l_h_i*1_3_1"/>
  <p:tag name="KSO_WM_TEMPLATE_CATEGORY" val="diagram"/>
  <p:tag name="KSO_WM_TEMPLATE_INDEX" val="20233329"/>
  <p:tag name="KSO_WM_UNIT_LAYERLEVEL" val="1_1_1"/>
  <p:tag name="KSO_WM_TAG_VERSION" val="3.0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3_1"/>
  <p:tag name="KSO_WM_UNIT_ID" val="diagram20233329_2*l_h_a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3_1"/>
  <p:tag name="KSO_WM_UNIT_ID" val="diagram20233329_2*l_h_f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TEMPLATE_PLACEHOLDER_POS" val="0,0,960,180"/>
  <p:tag name="KSO_WM_SLIDE_SUBTYPE" val="pureTxt"/>
  <p:tag name="KSO_WM_SLIDE_ITEM_CNT" val="0"/>
  <p:tag name="KSO_WM_TEMPLATE_INDEX" val="641995"/>
  <p:tag name="KSO_WM_SLIDE_THEME_ID" val="20240630"/>
  <p:tag name="KSO_WM_SLIDE_INDEX" val="3"/>
  <p:tag name="KSO_WM_BEAUTIFY_FLAG" val="#wm#"/>
  <p:tag name="KSO_WM_TEMPLATE_CATEGORY" val="custom"/>
  <p:tag name="KSO_WM_SLIDE_ID" val="custom641995_3"/>
  <p:tag name="KSO_WM_SLIDE_LAYOUT" val="a_d_e"/>
  <p:tag name="KSO_WM_SLIDE_LAYOUT_CNT" val="1_2_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e*1"/>
  <p:tag name="KSO_WM_UNIT_LAYERLEVEL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3*a*1"/>
  <p:tag name="KSO_WM_UNIT_LAYERLEVEL" val="1"/>
  <p:tag name="KSO_WM_TEMPLATE_INDEX" val="641995"/>
  <p:tag name="KSO_WM_TEMPLATE_CATEGORY" val="custom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2"/>
  <p:tag name="KSO_WM_BEAUTIFY_FLAG" val="#wm#"/>
  <p:tag name="KSO_WM_TAG_VERSION" val="3.0"/>
  <p:tag name="KSO_WM_TEMPLATE_INDEX" val="641995"/>
  <p:tag name="KSO_WM_TEMPLATE_CATEGORY" val="custom"/>
  <p:tag name="KSO_WM_UNIT_ID" val="custom641995_3*d*2"/>
  <p:tag name="KSO_WM_UNIT_LAYERLEVEL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d*1"/>
  <p:tag name="KSO_WM_UNIT_LAYERLEVEL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07.55*310.2"/>
  <p:tag name="KSO_WM_SLIDE_POSITION" val="55.1*188.3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2469"/>
  <p:tag name="KSO_WM_TEMPLATE_SUBCATEGORY" val="0"/>
  <p:tag name="KSO_WM_SLIDE_INDEX" val="1"/>
  <p:tag name="KSO_WM_TAG_VERSION" val="3.0"/>
  <p:tag name="KSO_WM_SLIDE_ID" val="custom20232469_1"/>
  <p:tag name="KSO_WM_SLIDE_ITEM_CNT" val="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6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69_1*d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UNIT_PICTURE_SUBTYPE" val="b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  <p:tag name="MH_PIC_SOURCE_TYPE" val="ai_match*TextGenerateImg**1741577026258_56.1_9db62c09bf50-slide-1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f*1_1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1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a*1_1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1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f*1_2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2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a*1_2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2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f*1_3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3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a*1_3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3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3143"/>
  <p:tag name="KSO_WM_SLIDE_ID" val="diagram20233143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58.775*370.283"/>
  <p:tag name="KSO_WM_SLIDE_POSITION" val="101.1*127.02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5*4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3_3*l_h_d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478502604**1741577026258_56.1_9db62c09bf50-slide-1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5*4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3_3*l_h_d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1434527903**1741577026258_56.1_9db62c09bf50-slide-1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5*4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143_3*l_h_d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477775161**1741577026258_56.1_9db62c09bf50-slide-13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5*4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143_3*l_h_d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1417283018**1741577026258_56.1_9db62c09bf50-slide-13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3_3*l_h_a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3_3*l_h_f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43_3*l_h_a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43_3*l_h_f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l_h_i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l_h_i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4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3_3*l_h_a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3_3*l_h_f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43_3*l_h_a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43_3*l_h_f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l_h_i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l_h_i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156"/>
  <p:tag name="KSO_WM_SLIDE_ID" val="custom2023315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407.062*332.299"/>
  <p:tag name="KSO_WM_SLIDE_POSITION" val="53.9294*140.655"/>
  <p:tag name="KSO_WM_DIAGRAM_GROUP_CODE" val="l1-1"/>
  <p:tag name="KSO_WM_SLIDE_DIAGTYPE" val="l"/>
  <p:tag name="KSO_WM_TAG_VERSION" val="3.0"/>
  <p:tag name="KSO_WM_SLIDE_LAYOUT" val="a_d_l"/>
  <p:tag name="KSO_WM_SLIDE_LAYOUT_CNT" val="1_1_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156_1*i*1"/>
  <p:tag name="KSO_WM_TEMPLATE_CATEGORY" val="custom"/>
  <p:tag name="KSO_WM_TEMPLATE_INDEX" val="20233156"/>
  <p:tag name="KSO_WM_UNIT_LAYERLEVEL" val="1"/>
  <p:tag name="KSO_WM_TAG_VERSION" val="3.0"/>
  <p:tag name="KSO_WM_BEAUTIFY_FLAG" val="#wm#"/>
  <p:tag name="KSO_WM_UNIT_TYPE" val="i"/>
  <p:tag name="KSO_WM_UNIT_INDEX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99*1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156_1*d*1"/>
  <p:tag name="KSO_WM_TEMPLATE_CATEGORY" val="custom"/>
  <p:tag name="KSO_WM_TEMPLATE_INDEX" val="20233156"/>
  <p:tag name="KSO_WM_UNIT_LAYERLEVEL" val="1"/>
  <p:tag name="KSO_WM_TAG_VERSION" val="3.0"/>
  <p:tag name="KSO_WM_BEAUTIFY_FLAG" val="#wm#"/>
  <p:tag name="KSO_WM_UNIT_PICTURE_SUBTYPE" val="b"/>
  <p:tag name="MH_PIC_SOURCE_TYPE" val="ai_match*TextGenerateImg**1741577026258_56.1_9db62c09bf50-slide-14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f*1_1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1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a*1_1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1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f*1_2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2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a*1_2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2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f*1_3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3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a*1_3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3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TEMPLATE_PLACEHOLDER_POS" val="0,0,960,180"/>
  <p:tag name="KSO_WM_SLIDE_SUBTYPE" val="pureTxt"/>
  <p:tag name="KSO_WM_SLIDE_ITEM_CNT" val="0"/>
  <p:tag name="KSO_WM_TEMPLATE_INDEX" val="641995"/>
  <p:tag name="KSO_WM_SLIDE_THEME_ID" val="20240630"/>
  <p:tag name="KSO_WM_SLIDE_INDEX" val="3"/>
  <p:tag name="KSO_WM_BEAUTIFY_FLAG" val="#wm#"/>
  <p:tag name="KSO_WM_TEMPLATE_CATEGORY" val="custom"/>
  <p:tag name="KSO_WM_SLIDE_ID" val="custom641995_3"/>
  <p:tag name="KSO_WM_SLIDE_LAYOUT" val="a_d_e"/>
  <p:tag name="KSO_WM_SLIDE_LAYOUT_CNT" val="1_2_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e*1"/>
  <p:tag name="KSO_WM_UNIT_LAYERLEVEL" val="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3*a*1"/>
  <p:tag name="KSO_WM_UNIT_LAYERLEVEL" val="1"/>
  <p:tag name="KSO_WM_TEMPLATE_INDEX" val="641995"/>
  <p:tag name="KSO_WM_TEMPLATE_CATEGORY" val="custom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2"/>
  <p:tag name="KSO_WM_BEAUTIFY_FLAG" val="#wm#"/>
  <p:tag name="KSO_WM_TAG_VERSION" val="3.0"/>
  <p:tag name="KSO_WM_TEMPLATE_INDEX" val="641995"/>
  <p:tag name="KSO_WM_TEMPLATE_CATEGORY" val="custom"/>
  <p:tag name="KSO_WM_UNIT_ID" val="custom641995_3*d*2"/>
  <p:tag name="KSO_WM_UNIT_LAYERLEVEL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d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3*d*1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3315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TEXT_LAYER_COUNT" val="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ai_match*VCG41N1324554438**1741577026258_56.1_9db62c09bf50-slide-15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ai_match*VCG41N1397031254**1741577026258_56.1_9db62c09bf50-slide-15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ai_match*VCG41N843560972**1741577026258_56.1_9db62c09bf50-slide-1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PICTURE_SUBTYPE" val="b"/>
  <p:tag name="MH_PIC_SOURCE_TYPE" val="ai_match*TextGenerateImg**1741577026258_56.1_9db62c09bf50-slide-1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3337"/>
  <p:tag name="KSO_WM_SLIDE_TYPE" val="text"/>
  <p:tag name="KSO_WM_SLIDE_SUBTYPE" val="diag"/>
  <p:tag name="KSO_WM_SLIDE_SIZE" val="850.483*348.597"/>
  <p:tag name="KSO_WM_SLIDE_POSITION" val="54.8*141.874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2*l_h_f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，以便观者理解您传达的思想。"/>
  <p:tag name="KSO_WM_UNIT_TEXT_FILL_FORE_SCHEMECOLOR_INDEX" val="1"/>
  <p:tag name="KSO_WM_UNIT_TEXT_FILL_TYPE" val="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2*l_h_a*1_1_1"/>
  <p:tag name="KSO_WM_TEMPLATE_CATEGORY" val="diagram"/>
  <p:tag name="KSO_WM_TEMPLATE_INDEX" val="20233337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2*l_h_i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2*l_h_f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，以便观者准确地理解您传达的思想。"/>
  <p:tag name="KSO_WM_UNIT_TEXT_FILL_FORE_SCHEMECOLOR_INDEX" val="1"/>
  <p:tag name="KSO_WM_UNIT_TEXT_FILL_TYPE" val="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2*l_h_a*1_2_1"/>
  <p:tag name="KSO_WM_TEMPLATE_CATEGORY" val="diagram"/>
  <p:tag name="KSO_WM_TEMPLATE_INDEX" val="20233337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2*l_h_i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2*l_h_f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，以便观者理解您传达的思想。"/>
  <p:tag name="KSO_WM_UNIT_TEXT_FILL_FORE_SCHEMECOLOR_INDEX" val="1"/>
  <p:tag name="KSO_WM_UNIT_TEXT_FILL_TYPE" val="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2*l_h_a*1_3_1"/>
  <p:tag name="KSO_WM_TEMPLATE_CATEGORY" val="diagram"/>
  <p:tag name="KSO_WM_TEMPLATE_INDEX" val="20233337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2*l_h_i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337_2*l_h_f*1_4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，以便观者准确地理解您传达的思想。"/>
  <p:tag name="KSO_WM_UNIT_TEXT_FILL_FORE_SCHEMECOLOR_INDEX" val="1"/>
  <p:tag name="KSO_WM_UNIT_TEXT_FILL_TYPE" val="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337_2*l_h_a*1_4_1"/>
  <p:tag name="KSO_WM_TEMPLATE_CATEGORY" val="diagram"/>
  <p:tag name="KSO_WM_TEMPLATE_INDEX" val="20233337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3337_2*l_h_i*1_4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37_2*l_h_i*1_1_2"/>
  <p:tag name="KSO_WM_TEMPLATE_CATEGORY" val="diagram"/>
  <p:tag name="KSO_WM_TEMPLATE_INDEX" val="20233337"/>
  <p:tag name="KSO_WM_UNIT_LAYERLEVEL" val="1_1_1"/>
  <p:tag name="KSO_WM_TAG_VERSION" val="3.0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37_2*l_h_i*1_2_2"/>
  <p:tag name="KSO_WM_TEMPLATE_CATEGORY" val="diagram"/>
  <p:tag name="KSO_WM_TEMPLATE_INDEX" val="20233337"/>
  <p:tag name="KSO_WM_UNIT_LAYERLEVEL" val="1_1_1"/>
  <p:tag name="KSO_WM_TAG_VERSION" val="3.0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37_2*l_h_i*1_3_2"/>
  <p:tag name="KSO_WM_TEMPLATE_CATEGORY" val="diagram"/>
  <p:tag name="KSO_WM_TEMPLATE_INDEX" val="20233337"/>
  <p:tag name="KSO_WM_UNIT_LAYERLEVEL" val="1_1_1"/>
  <p:tag name="KSO_WM_TAG_VERSION" val="3.0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37_2*l_h_i*1_4_2"/>
  <p:tag name="KSO_WM_TEMPLATE_CATEGORY" val="diagram"/>
  <p:tag name="KSO_WM_TEMPLATE_INDEX" val="20233337"/>
  <p:tag name="KSO_WM_UNIT_LAYERLEVEL" val="1_1_1"/>
  <p:tag name="KSO_WM_TAG_VERSION" val="3.0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l_h_d*1_1_1"/>
  <p:tag name="KSO_WM_TEMPLATE_CATEGORY" val="diagram"/>
  <p:tag name="KSO_WM_TEMPLATE_INDEX" val="20233337"/>
  <p:tag name="KSO_WM_UNIT_LAYERLEVEL" val="1_1_1"/>
  <p:tag name="KSO_WM_TAG_VERSION" val="3.0"/>
  <p:tag name="KSO_WM_UNIT_VALUE" val="360*600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1321727833**1741577026258_56.1_9db62c09bf50-slide-17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l_h_d*1_2_1"/>
  <p:tag name="KSO_WM_TEMPLATE_CATEGORY" val="diagram"/>
  <p:tag name="KSO_WM_TEMPLATE_INDEX" val="20233337"/>
  <p:tag name="KSO_WM_UNIT_LAYERLEVEL" val="1_1_1"/>
  <p:tag name="KSO_WM_TAG_VERSION" val="3.0"/>
  <p:tag name="KSO_WM_UNIT_VALUE" val="360*600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472948810**1741577026258_56.1_9db62c09bf50-slide-17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l_h_d*1_3_1"/>
  <p:tag name="KSO_WM_TEMPLATE_CATEGORY" val="diagram"/>
  <p:tag name="KSO_WM_TEMPLATE_INDEX" val="20233337"/>
  <p:tag name="KSO_WM_UNIT_LAYERLEVEL" val="1_1_1"/>
  <p:tag name="KSO_WM_TAG_VERSION" val="3.0"/>
  <p:tag name="KSO_WM_UNIT_VALUE" val="360*600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VCG41N169959938**1741577026258_56.1_9db62c09bf50-slide-17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l_h_d*1_4_1"/>
  <p:tag name="KSO_WM_TEMPLATE_CATEGORY" val="diagram"/>
  <p:tag name="KSO_WM_TEMPLATE_INDEX" val="20233337"/>
  <p:tag name="KSO_WM_UNIT_LAYERLEVEL" val="1_1_1"/>
  <p:tag name="KSO_WM_TAG_VERSION" val="3.0"/>
  <p:tag name="KSO_WM_UNIT_VALUE" val="360*600"/>
  <p:tag name="KSO_WM_DIAGRAM_GROUP_CODE" val="l1-1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ai_match*TextGenerateImg**1741577026258_56.1_9db62c09bf50-slide-17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4*a*1"/>
  <p:tag name="KSO_WM_UNIT_LAYERLEVEL" val="1"/>
  <p:tag name="KSO_WM_TEMPLATE_INDEX" val="641995"/>
  <p:tag name="KSO_WM_TEMPLATE_CATEGORY" val="custom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TEMPLATE_PLACEHOLDER_POS" val="0,0,656,255"/>
  <p:tag name="KSO_WM_SLIDE_SUBTYPE" val="pureTxt"/>
  <p:tag name="KSO_WM_SLIDE_ITEM_CNT" val="0"/>
  <p:tag name="KSO_WM_TEMPLATE_INDEX" val="641995"/>
  <p:tag name="KSO_WM_SLIDE_THEME_ID" val="20235256"/>
  <p:tag name="KSO_WM_SLIDE_INDEX" val="5"/>
  <p:tag name="KSO_WM_BEAUTIFY_FLAG" val="#wm#"/>
  <p:tag name="KSO_WM_TEMPLATE_CATEGORY" val="custom"/>
  <p:tag name="KSO_WM_SLIDE_ID" val="custom641995_5"/>
  <p:tag name="KSO_WM_SLIDE_LAYOUT" val="a_j"/>
  <p:tag name="KSO_WM_SLIDE_LAYOUT_CNT" val="1_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641995_5*a*1"/>
  <p:tag name="KSO_WM_UNIT_LAYERLEVEL" val="1"/>
  <p:tag name="KSO_WM_TEMPLATE_INDEX" val="641995"/>
  <p:tag name="KSO_WM_TEMPLATE_CATEGORY" val="custo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DECORATE_TYPE" val="i_lg"/>
  <p:tag name="KSO_WM_UNIT_INDEX" val="1"/>
  <p:tag name="KSO_WM_BEAUTIFY_FLAG" val="#wm#"/>
  <p:tag name="KSO_WM_TAG_VERSION" val="3.0"/>
  <p:tag name="KSO_WM_TEMPLATE_INDEX" val="641995"/>
  <p:tag name="KSO_WM_TEMPLATE_CATEGORY" val="custom"/>
  <p:tag name="KSO_WM_UNIT_ID" val="custom641995_5*j*1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641995"/>
  <p:tag name="KSO_WM_TEMPLATE_CATEGORY" val="custom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赤霞朱主题​​">
  <a:themeElements>
    <a:clrScheme name="自定义 9">
      <a:dk1>
        <a:srgbClr val="262626"/>
      </a:dk1>
      <a:lt1>
        <a:srgbClr val="FFFFFF"/>
      </a:lt1>
      <a:dk2>
        <a:srgbClr val="3F3F3F"/>
      </a:dk2>
      <a:lt2>
        <a:srgbClr val="DBDBDB"/>
      </a:lt2>
      <a:accent1>
        <a:srgbClr val="A62038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FF7F7F"/>
      </a:hlink>
      <a:folHlink>
        <a:srgbClr val="BEBEBE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1764</Words>
  <Application>Microsoft Macintosh PowerPoint</Application>
  <PresentationFormat>宽屏</PresentationFormat>
  <Paragraphs>201</Paragraphs>
  <Slides>27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微软雅黑</vt:lpstr>
      <vt:lpstr>Arial</vt:lpstr>
      <vt:lpstr>Book Antiqua</vt:lpstr>
      <vt:lpstr>Calibri</vt:lpstr>
      <vt:lpstr>Wingdings</vt:lpstr>
      <vt:lpstr>WPS</vt:lpstr>
      <vt:lpstr>赤霞朱主题​​</vt:lpstr>
      <vt:lpstr>人工智能发展</vt:lpstr>
      <vt:lpstr>PowerPoint 演示文稿</vt:lpstr>
      <vt:lpstr>人工智能的起源</vt:lpstr>
      <vt:lpstr>PowerPoint 演示文稿</vt:lpstr>
      <vt:lpstr>PowerPoint 演示文稿</vt:lpstr>
      <vt:lpstr>AI冬天与复苏</vt:lpstr>
      <vt:lpstr>人工智能的分类</vt:lpstr>
      <vt:lpstr>PowerPoint 演示文稿</vt:lpstr>
      <vt:lpstr>PowerPoint 演示文稿</vt:lpstr>
      <vt:lpstr>PowerPoint 演示文稿</vt:lpstr>
      <vt:lpstr>人工智能的应用</vt:lpstr>
      <vt:lpstr>PowerPoint 演示文稿</vt:lpstr>
      <vt:lpstr>PowerPoint 演示文稿</vt:lpstr>
      <vt:lpstr>医疗健康辅助</vt:lpstr>
      <vt:lpstr>人工智能的挑战</vt:lpstr>
      <vt:lpstr>PowerPoint 演示文稿</vt:lpstr>
      <vt:lpstr>PowerPoint 演示文稿</vt:lpstr>
      <vt:lpstr>PowerPoint 演示文稿</vt:lpstr>
      <vt:lpstr>人工智能的未来趋势</vt:lpstr>
      <vt:lpstr>PowerPoint 演示文稿</vt:lpstr>
      <vt:lpstr>PowerPoint 演示文稿</vt:lpstr>
      <vt:lpstr>PowerPoint 演示文稿</vt:lpstr>
      <vt:lpstr>人工智能的国际合作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Office User</cp:lastModifiedBy>
  <cp:revision>156</cp:revision>
  <dcterms:created xsi:type="dcterms:W3CDTF">2019-06-19T02:08:00Z</dcterms:created>
  <dcterms:modified xsi:type="dcterms:W3CDTF">2025-03-10T07:27:45Z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234279AB6EB747E2AE561FA2C30E8CD5_11</vt:lpwstr>
  </property>
</Properties>
</file>